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1435" r:id="rId2"/>
    <p:sldId id="964" r:id="rId3"/>
    <p:sldId id="965" r:id="rId4"/>
    <p:sldId id="966" r:id="rId5"/>
    <p:sldId id="967" r:id="rId6"/>
    <p:sldId id="969" r:id="rId7"/>
    <p:sldId id="970" r:id="rId8"/>
    <p:sldId id="974" r:id="rId9"/>
    <p:sldId id="973" r:id="rId10"/>
    <p:sldId id="981" r:id="rId11"/>
    <p:sldId id="976" r:id="rId12"/>
    <p:sldId id="975" r:id="rId13"/>
    <p:sldId id="1195" r:id="rId14"/>
    <p:sldId id="977" r:id="rId15"/>
    <p:sldId id="978" r:id="rId16"/>
    <p:sldId id="979" r:id="rId17"/>
    <p:sldId id="980" r:id="rId18"/>
    <p:sldId id="968" r:id="rId19"/>
    <p:sldId id="982" r:id="rId20"/>
    <p:sldId id="985" r:id="rId21"/>
    <p:sldId id="1201" r:id="rId22"/>
    <p:sldId id="1202" r:id="rId23"/>
    <p:sldId id="983" r:id="rId24"/>
    <p:sldId id="1193" r:id="rId25"/>
    <p:sldId id="1194" r:id="rId26"/>
    <p:sldId id="986" r:id="rId27"/>
    <p:sldId id="987" r:id="rId28"/>
    <p:sldId id="988" r:id="rId29"/>
    <p:sldId id="989" r:id="rId30"/>
    <p:sldId id="143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6" userDrawn="1">
          <p15:clr>
            <a:srgbClr val="A4A3A4"/>
          </p15:clr>
        </p15:guide>
        <p15:guide id="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A3"/>
    <a:srgbClr val="0000A8"/>
    <a:srgbClr val="3C6CDF"/>
    <a:srgbClr val="9CDFF9"/>
    <a:srgbClr val="B8C2C9"/>
    <a:srgbClr val="D6DCE0"/>
    <a:srgbClr val="010086"/>
    <a:srgbClr val="010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75373" autoAdjust="0"/>
  </p:normalViewPr>
  <p:slideViewPr>
    <p:cSldViewPr snapToGrid="0" snapToObjects="1">
      <p:cViewPr varScale="1">
        <p:scale>
          <a:sx n="65" d="100"/>
          <a:sy n="65" d="100"/>
        </p:scale>
        <p:origin x="1109" y="53"/>
      </p:cViewPr>
      <p:guideLst>
        <p:guide orient="horz" pos="96"/>
        <p:guide/>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3024D-5FCD-D142-BBE1-7B391F60AD88}" type="datetimeFigureOut">
              <a:rPr lang="en-US" smtClean="0"/>
              <a:t>8/30/2022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1EEAC-CFEF-9647-876F-EABC6B8338D7}" type="slidenum">
              <a:rPr lang="en-US" smtClean="0"/>
              <a:t>‹#›</a:t>
            </a:fld>
            <a:endParaRPr lang="en-US" dirty="0"/>
          </a:p>
        </p:txBody>
      </p:sp>
    </p:spTree>
    <p:extLst>
      <p:ext uri="{BB962C8B-B14F-4D97-AF65-F5344CB8AC3E}">
        <p14:creationId xmlns:p14="http://schemas.microsoft.com/office/powerpoint/2010/main" val="16755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differencebetween.net/technology/difference-between-fdm-and-tdm/#ixzz75rVklWfY"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www.differencebetween.net/technology/difference-between-fdm-and-tdm/#ixzz3yQN2nIQC"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5631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39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6343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9072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9156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eaLnBrk="1" hangingPunct="1">
              <a:buFont typeface="Arial" pitchFamily="34" charset="0"/>
              <a:buChar char="•"/>
              <a:defRPr/>
            </a:pPr>
            <a:r>
              <a:rPr lang="en-GB" b="1" dirty="0" smtClean="0">
                <a:latin typeface="Gill Sans MT" pitchFamily="34" charset="0"/>
              </a:rPr>
              <a:t>Transmission delay is how long it takes to get all the bits of a packet onto the wire in the first place.</a:t>
            </a:r>
          </a:p>
          <a:p>
            <a:pPr eaLnBrk="1" hangingPunct="1">
              <a:defRPr/>
            </a:pPr>
            <a:r>
              <a:rPr lang="en-GB" b="1" dirty="0" smtClean="0">
                <a:latin typeface="Gill Sans MT" pitchFamily="34" charset="0"/>
              </a:rPr>
              <a:t>                               OR</a:t>
            </a:r>
          </a:p>
          <a:p>
            <a:pPr marL="457200" indent="-457200" eaLnBrk="1" hangingPunct="1">
              <a:buFont typeface="Arial" pitchFamily="34" charset="0"/>
              <a:buChar char="•"/>
              <a:defRPr/>
            </a:pPr>
            <a:r>
              <a:rPr lang="en-GB" b="1" dirty="0" smtClean="0">
                <a:latin typeface="Gill Sans MT" pitchFamily="34" charset="0"/>
              </a:rPr>
              <a:t>The transmission delay is the amount of time required for the router to push out the packet.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602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7190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3328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Reflection</a:t>
            </a:r>
            <a:r>
              <a:rPr lang="en-US" b="0" dirty="0" smtClean="0"/>
              <a:t>, abrupt change in the direction of propagation of a wave that strikes the boundary between different mediums</a:t>
            </a:r>
            <a:r>
              <a:rPr lang="en-US" dirty="0" smtClean="0"/>
              <a:t>. </a:t>
            </a:r>
          </a:p>
          <a:p>
            <a:endParaRPr lang="en-US" dirty="0" smtClean="0"/>
          </a:p>
          <a:p>
            <a:r>
              <a:rPr lang="en-US" b="1" dirty="0" smtClean="0">
                <a:effectLst/>
              </a:rPr>
              <a:t>Obstruction: A surf break</a:t>
            </a:r>
            <a:r>
              <a:rPr lang="en-US" dirty="0" smtClean="0">
                <a:effectLst/>
              </a:rPr>
              <a:t> (also break, shore break, or big wave break) is a permanent (or semi permanent) obstruction such as a coral reef, rock, shoal, or headland that causes a wave to break, forming a barreling wave or other wave that can be surfed, before it eventually collapses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6957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Internet </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Network of networks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Network Edge </a:t>
            </a: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Access Networks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Network Core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Packet Switching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Circuit Switching </a:t>
            </a: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ISP Structure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Access ISPs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Regional Networks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Global ISPs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IXPs </a:t>
            </a:r>
          </a:p>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18</a:t>
            </a:fld>
            <a:endParaRPr lang="en-US" dirty="0"/>
          </a:p>
        </p:txBody>
      </p:sp>
    </p:spTree>
    <p:extLst>
      <p:ext uri="{BB962C8B-B14F-4D97-AF65-F5344CB8AC3E}">
        <p14:creationId xmlns:p14="http://schemas.microsoft.com/office/powerpoint/2010/main" val="3571692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0566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a:t>
            </a:fld>
            <a:endParaRPr lang="en-US" dirty="0"/>
          </a:p>
        </p:txBody>
      </p:sp>
    </p:spTree>
    <p:extLst>
      <p:ext uri="{BB962C8B-B14F-4D97-AF65-F5344CB8AC3E}">
        <p14:creationId xmlns:p14="http://schemas.microsoft.com/office/powerpoint/2010/main" val="1624932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6662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24D04E-AA50-BC46-9B31-7DE1CAAAA3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030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24D04E-AA50-BC46-9B31-7DE1CAAAA3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169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G:</a:t>
            </a:r>
          </a:p>
          <a:p>
            <a:r>
              <a:rPr lang="en-US" dirty="0" err="1" smtClean="0"/>
              <a:t>T_delay</a:t>
            </a:r>
            <a:r>
              <a:rPr lang="en-US" baseline="0" dirty="0" smtClean="0"/>
              <a:t> = 10 </a:t>
            </a:r>
            <a:r>
              <a:rPr lang="en-US" baseline="0" dirty="0" err="1" smtClean="0"/>
              <a:t>kbits</a:t>
            </a:r>
            <a:r>
              <a:rPr lang="en-US" baseline="0" dirty="0" smtClean="0"/>
              <a:t>/100Mbps= 10kbits/100x1000kbps= 1/10000sec = 1x1000ms/10000= 0.1ms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683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en-US" sz="1200" dirty="0" smtClean="0">
                <a:latin typeface="Gill Sans MT" panose="020B0502020104020203" pitchFamily="34" charset="0"/>
                <a:cs typeface="Arial" panose="020B0604020202020204" pitchFamily="34" charset="0"/>
              </a:rPr>
              <a:t>Packet starts in a host (the source), passes through a series of routers, and ends its journey in another host (the destination). </a:t>
            </a:r>
          </a:p>
          <a:p>
            <a:pPr marL="0" marR="0" indent="0" algn="l" defTabSz="914400" rtl="0" eaLnBrk="1" fontAlgn="auto" latinLnBrk="0" hangingPunct="1">
              <a:lnSpc>
                <a:spcPct val="100000"/>
              </a:lnSpc>
              <a:spcBef>
                <a:spcPts val="0"/>
              </a:spcBef>
              <a:spcAft>
                <a:spcPts val="0"/>
              </a:spcAft>
              <a:buClrTx/>
              <a:buSzTx/>
              <a:buFontTx/>
              <a:buNone/>
              <a:tabLst/>
              <a:defRPr/>
            </a:pPr>
            <a:r>
              <a:rPr lang="en-GB" altLang="en-US" sz="1200" b="1" u="sng" dirty="0" smtClean="0">
                <a:solidFill>
                  <a:srgbClr val="C00000"/>
                </a:solidFill>
                <a:latin typeface="Candara" panose="020E0502030303020204" pitchFamily="34" charset="0"/>
                <a:cs typeface="Arial" panose="020B0604020202020204" pitchFamily="34" charset="0"/>
              </a:rPr>
              <a:t>Delay ty</a:t>
            </a:r>
            <a:r>
              <a:rPr lang="en-GB" altLang="en-US" sz="1100" b="1" u="sng" dirty="0" smtClean="0">
                <a:solidFill>
                  <a:srgbClr val="C00000"/>
                </a:solidFill>
                <a:latin typeface="Candara" panose="020E0502030303020204" pitchFamily="34" charset="0"/>
                <a:cs typeface="Arial" panose="020B0604020202020204" pitchFamily="34" charset="0"/>
              </a:rPr>
              <a:t>p</a:t>
            </a:r>
            <a:r>
              <a:rPr lang="en-GB" altLang="en-US" sz="1200" b="1" u="sng" dirty="0" smtClean="0">
                <a:solidFill>
                  <a:srgbClr val="C00000"/>
                </a:solidFill>
                <a:latin typeface="Candara" panose="020E0502030303020204" pitchFamily="34" charset="0"/>
                <a:cs typeface="Arial" panose="020B0604020202020204" pitchFamily="34" charset="0"/>
              </a:rPr>
              <a:t>es</a:t>
            </a:r>
          </a:p>
          <a:p>
            <a:pPr eaLnBrk="1" hangingPunct="1">
              <a:spcBef>
                <a:spcPct val="0"/>
              </a:spcBef>
              <a:buFontTx/>
              <a:buNone/>
            </a:pPr>
            <a:r>
              <a:rPr lang="en-GB" altLang="en-US" sz="1200" b="1" dirty="0" smtClean="0">
                <a:solidFill>
                  <a:srgbClr val="0070C0"/>
                </a:solidFill>
                <a:cs typeface="Arial" panose="020B0604020202020204" pitchFamily="34" charset="0"/>
              </a:rPr>
              <a:t>Nodal processing delay, queuing delay, transmission</a:t>
            </a:r>
          </a:p>
          <a:p>
            <a:pPr eaLnBrk="1" hangingPunct="1">
              <a:spcBef>
                <a:spcPct val="0"/>
              </a:spcBef>
              <a:buFontTx/>
              <a:buNone/>
            </a:pPr>
            <a:r>
              <a:rPr lang="en-GB" altLang="en-US" sz="1200" b="1" dirty="0" smtClean="0">
                <a:solidFill>
                  <a:srgbClr val="0070C0"/>
                </a:solidFill>
                <a:cs typeface="Arial" panose="020B0604020202020204" pitchFamily="34" charset="0"/>
              </a:rPr>
              <a:t>delay, and propagation delay=total nodal delay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3240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436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3215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b="1" dirty="0" smtClean="0">
                <a:latin typeface="Arial" panose="020B0604020202020204" pitchFamily="34" charset="0"/>
                <a:ea typeface="ＭＳ Ｐゴシック" panose="020B0600070205080204" pitchFamily="34" charset="-128"/>
              </a:rPr>
              <a:t>TDM (Time Division Multiplexing) </a:t>
            </a:r>
            <a:r>
              <a:rPr lang="en-GB" altLang="en-US" dirty="0" smtClean="0">
                <a:latin typeface="Arial" panose="020B0604020202020204" pitchFamily="34" charset="0"/>
                <a:ea typeface="ＭＳ Ｐゴシック" panose="020B0600070205080204" pitchFamily="34" charset="-128"/>
              </a:rPr>
              <a:t>and </a:t>
            </a:r>
            <a:r>
              <a:rPr lang="en-GB" altLang="en-US" b="1" dirty="0" smtClean="0">
                <a:latin typeface="Arial" panose="020B0604020202020204" pitchFamily="34" charset="0"/>
                <a:ea typeface="ＭＳ Ｐゴシック" panose="020B0600070205080204" pitchFamily="34" charset="-128"/>
              </a:rPr>
              <a:t>FDM (Frequency Division Multiplexing) </a:t>
            </a:r>
            <a:r>
              <a:rPr lang="en-GB" altLang="en-US" dirty="0" smtClean="0">
                <a:latin typeface="Arial" panose="020B0604020202020204" pitchFamily="34" charset="0"/>
                <a:ea typeface="ＭＳ Ｐゴシック" panose="020B0600070205080204" pitchFamily="34" charset="-128"/>
              </a:rPr>
              <a:t>are two methods of multiplexing multiple signals into a single carrier. </a:t>
            </a:r>
          </a:p>
          <a:p>
            <a:pPr marL="171450" indent="-171450">
              <a:buFont typeface="Arial" panose="020B0604020202020204" pitchFamily="34" charset="0"/>
              <a:buChar char="•"/>
            </a:pPr>
            <a:r>
              <a:rPr lang="en-GB" altLang="en-US" dirty="0" smtClean="0">
                <a:latin typeface="Arial" panose="020B0604020202020204" pitchFamily="34" charset="0"/>
                <a:ea typeface="ＭＳ Ｐゴシック" panose="020B0600070205080204" pitchFamily="34" charset="-128"/>
              </a:rPr>
              <a:t>Multiplexing is the process of combining multiple signals into one, in such a manner that each individual signal can be retrieved at the destination. Since multiple signals are occupying the channel, the</a:t>
            </a:r>
            <a:r>
              <a:rPr lang="en-GB" altLang="en-US" baseline="0" dirty="0" smtClean="0">
                <a:latin typeface="Arial" panose="020B0604020202020204" pitchFamily="34" charset="0"/>
                <a:ea typeface="ＭＳ Ｐゴシック" panose="020B0600070205080204" pitchFamily="34" charset="-128"/>
              </a:rPr>
              <a:t>y need </a:t>
            </a:r>
            <a:r>
              <a:rPr lang="en-GB" altLang="en-US" dirty="0" smtClean="0">
                <a:latin typeface="Arial" panose="020B0604020202020204" pitchFamily="34" charset="0"/>
                <a:ea typeface="ＭＳ Ｐゴシック" panose="020B0600070205080204" pitchFamily="34" charset="-128"/>
              </a:rPr>
              <a:t>to share the resource in some manner. </a:t>
            </a:r>
          </a:p>
          <a:p>
            <a:pPr marL="171450" indent="-171450">
              <a:buFont typeface="Arial" panose="020B0604020202020204" pitchFamily="34" charset="0"/>
              <a:buChar char="•"/>
            </a:pPr>
            <a:r>
              <a:rPr lang="en-GB" altLang="en-US" dirty="0" smtClean="0">
                <a:latin typeface="Arial" panose="020B0604020202020204" pitchFamily="34" charset="0"/>
                <a:ea typeface="ＭＳ Ｐゴシック" panose="020B0600070205080204" pitchFamily="34" charset="-128"/>
              </a:rPr>
              <a:t>The primary difference between FDM and TDM is how they divide the channel. </a:t>
            </a:r>
          </a:p>
          <a:p>
            <a:pPr marL="628650" lvl="1" indent="-171450">
              <a:buFont typeface="Arial" panose="020B0604020202020204" pitchFamily="34" charset="0"/>
              <a:buChar char="•"/>
            </a:pPr>
            <a:r>
              <a:rPr lang="en-GB" altLang="en-US" dirty="0" smtClean="0">
                <a:latin typeface="Arial" panose="020B0604020202020204" pitchFamily="34" charset="0"/>
                <a:ea typeface="ＭＳ Ｐゴシック" panose="020B0600070205080204" pitchFamily="34" charset="-128"/>
              </a:rPr>
              <a:t>FDM divides the channel into two or more frequency ranges that do not overlap,</a:t>
            </a:r>
          </a:p>
          <a:p>
            <a:pPr marL="628650" lvl="1" indent="-171450">
              <a:buFont typeface="Arial" panose="020B0604020202020204" pitchFamily="34" charset="0"/>
              <a:buChar char="•"/>
            </a:pPr>
            <a:r>
              <a:rPr lang="en-GB" altLang="en-US" dirty="0" smtClean="0">
                <a:latin typeface="Arial" panose="020B0604020202020204" pitchFamily="34" charset="0"/>
                <a:ea typeface="ＭＳ Ｐゴシック" panose="020B0600070205080204" pitchFamily="34" charset="-128"/>
              </a:rPr>
              <a:t>while TDM divides and allocates certain time periods to each channel in an alternating manner. </a:t>
            </a:r>
          </a:p>
          <a:p>
            <a:pPr marL="628650" lvl="1" indent="-171450">
              <a:buFont typeface="Arial" panose="020B0604020202020204" pitchFamily="34" charset="0"/>
              <a:buChar char="•"/>
            </a:pPr>
            <a:r>
              <a:rPr lang="en-GB" altLang="en-US" b="1" dirty="0" smtClean="0">
                <a:latin typeface="Arial" panose="020B0604020202020204" pitchFamily="34" charset="0"/>
                <a:ea typeface="ＭＳ Ｐゴシック" panose="020B0600070205080204" pitchFamily="34" charset="-128"/>
              </a:rPr>
              <a:t>Due to this fact, we can say that for TDM, each signal uses all of the bandwidth some of the time, while for FDM, each signal uses a small portion of the bandwidth all of the time.</a:t>
            </a:r>
          </a:p>
          <a:p>
            <a:pPr marL="171450" indent="-171450">
              <a:buFont typeface="Arial" panose="020B0604020202020204" pitchFamily="34" charset="0"/>
              <a:buChar char="•"/>
            </a:pPr>
            <a:r>
              <a:rPr lang="en-GB" altLang="en-US" dirty="0" smtClean="0">
                <a:latin typeface="Arial" panose="020B0604020202020204" pitchFamily="34" charset="0"/>
                <a:ea typeface="ＭＳ Ｐゴシック" panose="020B0600070205080204" pitchFamily="34" charset="-128"/>
              </a:rPr>
              <a:t>TDM provides greater flexibility and efficiency, by dynamically allocating more time periods to the signals that need more of the bandwidth, while reducing the time periods to those signals that do not need it. </a:t>
            </a:r>
          </a:p>
          <a:p>
            <a:pPr marL="171450" indent="-171450">
              <a:buFont typeface="Arial" panose="020B0604020202020204" pitchFamily="34" charset="0"/>
              <a:buChar char="•"/>
            </a:pPr>
            <a:r>
              <a:rPr lang="en-GB" altLang="en-US" dirty="0" smtClean="0">
                <a:latin typeface="Arial" panose="020B0604020202020204" pitchFamily="34" charset="0"/>
                <a:ea typeface="ＭＳ Ｐゴシック" panose="020B0600070205080204" pitchFamily="34" charset="-128"/>
              </a:rPr>
              <a:t>FDM lacks this type of flexibility, as it cannot dynamically change the width of the allocated frequency.</a:t>
            </a:r>
          </a:p>
          <a:p>
            <a:pPr marL="171450" indent="-171450">
              <a:buFont typeface="Arial" panose="020B0604020202020204" pitchFamily="34" charset="0"/>
              <a:buChar char="•"/>
            </a:pPr>
            <a:r>
              <a:rPr lang="en-US" dirty="0" smtClean="0">
                <a:effectLst/>
              </a:rPr>
              <a:t>FDM proves much better latency compared to TDM.</a:t>
            </a:r>
          </a:p>
          <a:p>
            <a:pPr marL="171450" indent="-171450">
              <a:buFont typeface="Arial" panose="020B0604020202020204" pitchFamily="34" charset="0"/>
              <a:buChar char="•"/>
            </a:pPr>
            <a:r>
              <a:rPr lang="en-US" dirty="0" smtClean="0">
                <a:effectLst/>
              </a:rPr>
              <a:t>TDM and FDM can be used in tandem</a:t>
            </a:r>
          </a:p>
          <a:p>
            <a:r>
              <a:rPr lang="en-US" sz="1200" u="none" strike="noStrike" kern="1200" dirty="0" smtClean="0">
                <a:solidFill>
                  <a:schemeClr val="tx1"/>
                </a:solidFill>
                <a:effectLst/>
                <a:latin typeface="+mn-lt"/>
                <a:ea typeface="+mn-ea"/>
                <a:cs typeface="+mn-cs"/>
              </a:rPr>
              <a:t/>
            </a:r>
            <a:br>
              <a:rPr lang="en-US" sz="1200" u="none" strike="noStrike" kern="1200" dirty="0" smtClean="0">
                <a:solidFill>
                  <a:schemeClr val="tx1"/>
                </a:solidFill>
                <a:effectLst/>
                <a:latin typeface="+mn-lt"/>
                <a:ea typeface="+mn-ea"/>
                <a:cs typeface="+mn-cs"/>
              </a:rPr>
            </a:br>
            <a:r>
              <a:rPr lang="en-US" sz="1200" u="none" strike="noStrike" kern="1200" dirty="0" smtClean="0">
                <a:solidFill>
                  <a:schemeClr val="tx1"/>
                </a:solidFill>
                <a:effectLst/>
                <a:latin typeface="+mn-lt"/>
                <a:ea typeface="+mn-ea"/>
                <a:cs typeface="+mn-cs"/>
              </a:rPr>
              <a:t>Read more: </a:t>
            </a:r>
            <a:r>
              <a:rPr lang="en-US" sz="1200" u="none" strike="noStrike" kern="1200" dirty="0" smtClean="0">
                <a:solidFill>
                  <a:schemeClr val="tx1"/>
                </a:solidFill>
                <a:effectLst/>
                <a:latin typeface="+mn-lt"/>
                <a:ea typeface="+mn-ea"/>
                <a:cs typeface="+mn-cs"/>
                <a:hlinkClick r:id="rId3"/>
              </a:rPr>
              <a:t>Difference Between FDM and TDM | Difference Between</a:t>
            </a:r>
            <a:r>
              <a:rPr lang="en-US" sz="1200" u="none" strike="noStrike" kern="1200" dirty="0" smtClean="0">
                <a:solidFill>
                  <a:schemeClr val="tx1"/>
                </a:solidFill>
                <a:effectLst/>
                <a:latin typeface="+mn-lt"/>
                <a:ea typeface="+mn-ea"/>
                <a:cs typeface="+mn-cs"/>
              </a:rPr>
              <a:t> </a:t>
            </a:r>
            <a:r>
              <a:rPr lang="en-US" sz="1200" u="none" strike="noStrike" kern="1200" dirty="0" smtClean="0">
                <a:solidFill>
                  <a:schemeClr val="tx1"/>
                </a:solidFill>
                <a:effectLst/>
                <a:latin typeface="+mn-lt"/>
                <a:ea typeface="+mn-ea"/>
                <a:cs typeface="+mn-cs"/>
                <a:hlinkClick r:id="rId3"/>
              </a:rPr>
              <a:t>http://www.differencebetween.net/technology/difference-between-fdm-and-tdm/#ixzz75rVklWfY</a:t>
            </a:r>
            <a:r>
              <a:rPr lang="en-US" sz="1200" u="none" strike="noStrike" kern="1200" dirty="0" smtClean="0">
                <a:solidFill>
                  <a:schemeClr val="tx1"/>
                </a:solidFill>
                <a:effectLst/>
                <a:latin typeface="+mn-lt"/>
                <a:ea typeface="+mn-ea"/>
                <a:cs typeface="+mn-cs"/>
              </a:rPr>
              <a:t/>
            </a:r>
            <a:br>
              <a:rPr lang="en-US" sz="1200" u="none" strike="noStrike" kern="1200" dirty="0" smtClean="0">
                <a:solidFill>
                  <a:schemeClr val="tx1"/>
                </a:solidFill>
                <a:effectLst/>
                <a:latin typeface="+mn-lt"/>
                <a:ea typeface="+mn-ea"/>
                <a:cs typeface="+mn-cs"/>
              </a:rPr>
            </a:br>
            <a:r>
              <a:rPr lang="en-GB" altLang="en-US" dirty="0" smtClean="0">
                <a:latin typeface="Arial" panose="020B0604020202020204" pitchFamily="34" charset="0"/>
                <a:ea typeface="ＭＳ Ｐゴシック" panose="020B0600070205080204" pitchFamily="34" charset="-128"/>
              </a:rPr>
              <a:t>Read more: </a:t>
            </a:r>
            <a:r>
              <a:rPr lang="en-GB" altLang="en-US" dirty="0" smtClean="0">
                <a:latin typeface="Arial" panose="020B0604020202020204" pitchFamily="34" charset="0"/>
                <a:ea typeface="ＭＳ Ｐゴシック" panose="020B0600070205080204" pitchFamily="34" charset="-128"/>
                <a:hlinkClick r:id="rId4"/>
              </a:rPr>
              <a:t>Difference Between FDM and TDM | Difference Between | FDM vs TDM</a:t>
            </a:r>
            <a:r>
              <a:rPr lang="en-GB" altLang="en-US" dirty="0" smtClean="0">
                <a:latin typeface="Arial" panose="020B0604020202020204" pitchFamily="34" charset="0"/>
                <a:ea typeface="ＭＳ Ｐゴシック" panose="020B0600070205080204" pitchFamily="34" charset="-128"/>
              </a:rPr>
              <a:t> </a:t>
            </a:r>
            <a:r>
              <a:rPr lang="en-GB" altLang="en-US" dirty="0" smtClean="0">
                <a:latin typeface="Arial" panose="020B0604020202020204" pitchFamily="34" charset="0"/>
                <a:ea typeface="ＭＳ Ｐゴシック" panose="020B0600070205080204" pitchFamily="34" charset="-128"/>
                <a:hlinkClick r:id="rId4"/>
              </a:rPr>
              <a:t>http://www.differencebetween.net/technology/difference-between-fdm-and-tdm/#ixzz3yQN2nIQC</a:t>
            </a:r>
            <a:endParaRPr lang="en-US" altLang="en-US" dirty="0" smtClean="0">
              <a:latin typeface="Times New Roman" panose="02020603050405020304" pitchFamily="18" charset="0"/>
              <a:ea typeface="ＭＳ Ｐゴシック" panose="020B0600070205080204" pitchFamily="34" charset="-128"/>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3634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7888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Circuit switching vs. Packet switching</a:t>
            </a:r>
          </a:p>
          <a:p>
            <a:r>
              <a:rPr lang="en-US" dirty="0" smtClean="0"/>
              <a:t>• Reserved resources vs. on-demand allocation</a:t>
            </a:r>
          </a:p>
          <a:p>
            <a:r>
              <a:rPr lang="en-US" dirty="0" smtClean="0"/>
              <a:t>• Call setup vs. store-and-forward</a:t>
            </a:r>
          </a:p>
          <a:p>
            <a:r>
              <a:rPr lang="en-US" dirty="0" smtClean="0"/>
              <a:t>• Guaranteed service vs. resource contention/congestion</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smtClean="0">
              <a:ln>
                <a:noFill/>
              </a:ln>
              <a:solidFill>
                <a:srgbClr val="CC0000"/>
              </a:solidFill>
              <a:effectLst/>
              <a:uLnTx/>
              <a:uFillTx/>
              <a:latin typeface="+mn-lt"/>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smtClean="0">
                <a:ln>
                  <a:noFill/>
                </a:ln>
                <a:solidFill>
                  <a:srgbClr val="CC0000"/>
                </a:solidFill>
                <a:effectLst/>
                <a:uLnTx/>
                <a:uFillTx/>
                <a:latin typeface="+mn-lt"/>
                <a:ea typeface="ＭＳ Ｐゴシック" panose="020B0600070205080204" pitchFamily="34" charset="-128"/>
                <a:cs typeface="+mn-cs"/>
              </a:rPr>
              <a:t>How to provide circuit-like behavior with packet-switching?</a:t>
            </a:r>
            <a:endParaRPr lang="en-US" dirty="0" smtClean="0"/>
          </a:p>
          <a:p>
            <a:r>
              <a:rPr lang="en-US" sz="1200" b="0" i="0" u="none" strike="noStrike" kern="1200" baseline="0" dirty="0" smtClean="0">
                <a:solidFill>
                  <a:schemeClr val="tx1"/>
                </a:solidFill>
                <a:latin typeface="+mn-lt"/>
                <a:ea typeface="+mn-ea"/>
                <a:cs typeface="+mn-cs"/>
              </a:rPr>
              <a:t>bandwidth guarantees needed for audio/video apps</a:t>
            </a:r>
          </a:p>
          <a:p>
            <a:r>
              <a:rPr lang="en-US" sz="1200" b="0" i="0" u="none" strike="noStrike" kern="1200" baseline="0" dirty="0" smtClean="0">
                <a:solidFill>
                  <a:schemeClr val="tx1"/>
                </a:solidFill>
                <a:latin typeface="+mn-lt"/>
                <a:ea typeface="+mn-ea"/>
                <a:cs typeface="+mn-cs"/>
              </a:rPr>
              <a:t>– still an unsolved problem</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1" u="none" strike="noStrike" kern="1200" cap="none" spc="0" normalizeH="0" baseline="0" noProof="0" dirty="0" smtClean="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Q:</a:t>
            </a:r>
            <a:r>
              <a:rPr kumimoji="0" lang="en-US" alt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human analogies of reserved resources (circuit switching) versus on-demand allocation (packet switching)? (Parking Lots)</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677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001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91EEAC-CFEF-9647-876F-EABC6B8338D7}" type="slidenum">
              <a:rPr lang="en-US" smtClean="0"/>
              <a:t>30</a:t>
            </a:fld>
            <a:endParaRPr lang="en-US" dirty="0"/>
          </a:p>
        </p:txBody>
      </p:sp>
    </p:spTree>
    <p:extLst>
      <p:ext uri="{BB962C8B-B14F-4D97-AF65-F5344CB8AC3E}">
        <p14:creationId xmlns:p14="http://schemas.microsoft.com/office/powerpoint/2010/main" val="1109685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9478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1712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805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234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Asymmetric: down</a:t>
            </a:r>
            <a:r>
              <a:rPr lang="en-US" baseline="0" dirty="0" smtClean="0"/>
              <a:t>load and upload are not same.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7166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1533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5">
            <a:extLst>
              <a:ext uri="{FF2B5EF4-FFF2-40B4-BE49-F238E27FC236}">
                <a16:creationId xmlns:a16="http://schemas.microsoft.com/office/drawing/2014/main" id="{F7F1199A-45E4-9E4D-95C0-396A8A9C6FF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3393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1878446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E873D4E-4EDA-1349-AB14-5DC995BFCD3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1273958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3762131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088B5F-A0EC-4CFA-B907-6F8F6AAE8DFD}"/>
              </a:ext>
            </a:extLst>
          </p:cNvPr>
          <p:cNvSpPr>
            <a:spLocks noGrp="1"/>
          </p:cNvSpPr>
          <p:nvPr>
            <p:ph type="sldNum" sz="quarter" idx="10"/>
          </p:nvPr>
        </p:nvSpPr>
        <p:spPr/>
        <p:txBody>
          <a:bodyPr/>
          <a:lstStyle/>
          <a:p>
            <a:fld id="{286A8080-423F-4EF2-8325-F756662D597C}" type="slidenum">
              <a:rPr lang="de-AT" smtClean="0"/>
              <a:pPr/>
              <a:t>‹#›</a:t>
            </a:fld>
            <a:endParaRPr lang="de-AT" dirty="0"/>
          </a:p>
        </p:txBody>
      </p:sp>
      <p:sp>
        <p:nvSpPr>
          <p:cNvPr id="7" name="Text Placeholder 6">
            <a:extLst>
              <a:ext uri="{FF2B5EF4-FFF2-40B4-BE49-F238E27FC236}">
                <a16:creationId xmlns:a16="http://schemas.microsoft.com/office/drawing/2014/main" id="{0576BCC8-FB37-4175-9C04-115FBAEFD1C7}"/>
              </a:ext>
            </a:extLst>
          </p:cNvPr>
          <p:cNvSpPr>
            <a:spLocks noGrp="1"/>
          </p:cNvSpPr>
          <p:nvPr>
            <p:ph type="body" sz="quarter" idx="11" hasCustomPrompt="1"/>
          </p:nvPr>
        </p:nvSpPr>
        <p:spPr>
          <a:xfrm>
            <a:off x="535941" y="1701588"/>
            <a:ext cx="11120123" cy="719369"/>
          </a:xfrm>
        </p:spPr>
        <p:txBody>
          <a:bodyPr>
            <a:normAutofit/>
          </a:bodyPr>
          <a:lstStyle>
            <a:lvl1pPr marL="0" indent="0" algn="ctr">
              <a:buNone/>
              <a:defRPr sz="2800"/>
            </a:lvl1pPr>
          </a:lstStyle>
          <a:p>
            <a:pPr lvl="0"/>
            <a:r>
              <a:rPr lang="en-US" dirty="0"/>
              <a:t>Thank You all </a:t>
            </a:r>
            <a:endParaRPr lang="en-GB" dirty="0"/>
          </a:p>
        </p:txBody>
      </p:sp>
      <p:sp>
        <p:nvSpPr>
          <p:cNvPr id="8" name="Text Placeholder 6">
            <a:extLst>
              <a:ext uri="{FF2B5EF4-FFF2-40B4-BE49-F238E27FC236}">
                <a16:creationId xmlns:a16="http://schemas.microsoft.com/office/drawing/2014/main" id="{6B5668E4-B5F9-4526-BB51-9AC3A8359555}"/>
              </a:ext>
            </a:extLst>
          </p:cNvPr>
          <p:cNvSpPr>
            <a:spLocks noGrp="1"/>
          </p:cNvSpPr>
          <p:nvPr>
            <p:ph type="body" sz="quarter" idx="12" hasCustomPrompt="1"/>
          </p:nvPr>
        </p:nvSpPr>
        <p:spPr>
          <a:xfrm>
            <a:off x="535941" y="3250433"/>
            <a:ext cx="11120123" cy="719369"/>
          </a:xfrm>
        </p:spPr>
        <p:txBody>
          <a:bodyPr>
            <a:noAutofit/>
          </a:bodyPr>
          <a:lstStyle>
            <a:lvl1pPr marL="273050" indent="-273050" algn="ctr" defTabSz="385753" rtl="0" eaLnBrk="1" latinLnBrk="0" hangingPunct="1">
              <a:lnSpc>
                <a:spcPct val="90000"/>
              </a:lnSpc>
              <a:spcBef>
                <a:spcPts val="422"/>
              </a:spcBef>
              <a:buFont typeface="Wingdings 2" pitchFamily="18" charset="2"/>
              <a:buNone/>
              <a:defRPr lang="en-US" sz="2400" b="0" kern="1200" dirty="0" smtClean="0">
                <a:solidFill>
                  <a:srgbClr val="000000"/>
                </a:solidFill>
                <a:latin typeface="TeXGyreAdventor" charset="0"/>
                <a:ea typeface="Microsoft JhengHei" panose="020B0604030504040204" pitchFamily="34" charset="-120"/>
                <a:cs typeface="+mn-cs"/>
              </a:defRPr>
            </a:lvl1pPr>
            <a:lvl2pPr marL="153591" indent="-153591" algn="ctr" defTabSz="385753" rtl="0" eaLnBrk="1" latinLnBrk="0" hangingPunct="1">
              <a:lnSpc>
                <a:spcPct val="90000"/>
              </a:lnSpc>
              <a:spcBef>
                <a:spcPts val="422"/>
              </a:spcBef>
              <a:buFont typeface="Wingdings 2" pitchFamily="18" charset="2"/>
              <a:buNone/>
              <a:defRPr lang="en-US" sz="2400" b="0" kern="1200" dirty="0">
                <a:solidFill>
                  <a:schemeClr val="tx1"/>
                </a:solidFill>
                <a:latin typeface="TeXGyreAdventor" charset="0"/>
                <a:ea typeface="Microsoft JhengHei" panose="020B0604030504040204" pitchFamily="34" charset="-120"/>
                <a:cs typeface="+mn-cs"/>
              </a:defRPr>
            </a:lvl2pPr>
          </a:lstStyle>
          <a:p>
            <a:pPr marL="273050" indent="-273050" eaLnBrk="1" hangingPunct="1"/>
            <a:r>
              <a:rPr lang="en-US" dirty="0"/>
              <a:t>Text Book</a:t>
            </a:r>
          </a:p>
          <a:p>
            <a:pPr marL="337542" lvl="1" indent="-153591" eaLnBrk="1" hangingPunct="1"/>
            <a:r>
              <a:rPr lang="en-US" sz="1125" dirty="0">
                <a:solidFill>
                  <a:srgbClr val="0070C0"/>
                </a:solidFill>
              </a:rPr>
              <a:t>Starting Out With CPP (7</a:t>
            </a:r>
            <a:r>
              <a:rPr lang="en-US" sz="1125" baseline="30000" dirty="0">
                <a:solidFill>
                  <a:srgbClr val="0070C0"/>
                </a:solidFill>
              </a:rPr>
              <a:t>th </a:t>
            </a:r>
            <a:r>
              <a:rPr lang="en-US" sz="1125" dirty="0">
                <a:solidFill>
                  <a:srgbClr val="0070C0"/>
                </a:solidFill>
              </a:rPr>
              <a:t> or 8</a:t>
            </a:r>
            <a:r>
              <a:rPr lang="en-US" sz="1125" baseline="30000" dirty="0">
                <a:solidFill>
                  <a:srgbClr val="0070C0"/>
                </a:solidFill>
              </a:rPr>
              <a:t>th</a:t>
            </a:r>
            <a:r>
              <a:rPr lang="en-US" sz="1125" dirty="0">
                <a:solidFill>
                  <a:srgbClr val="0070C0"/>
                </a:solidFill>
              </a:rPr>
              <a:t> Edition) By Tony Gaddis (Locally Available)</a:t>
            </a:r>
          </a:p>
        </p:txBody>
      </p:sp>
      <p:sp>
        <p:nvSpPr>
          <p:cNvPr id="10" name="Picture Placeholder 9">
            <a:extLst>
              <a:ext uri="{FF2B5EF4-FFF2-40B4-BE49-F238E27FC236}">
                <a16:creationId xmlns:a16="http://schemas.microsoft.com/office/drawing/2014/main" id="{77676217-97FD-491C-872B-A38CCCAD9A98}"/>
              </a:ext>
            </a:extLst>
          </p:cNvPr>
          <p:cNvSpPr>
            <a:spLocks noGrp="1"/>
          </p:cNvSpPr>
          <p:nvPr>
            <p:ph type="pic" sz="quarter" idx="13"/>
          </p:nvPr>
        </p:nvSpPr>
        <p:spPr>
          <a:xfrm>
            <a:off x="2397129" y="4386269"/>
            <a:ext cx="2343151" cy="2219325"/>
          </a:xfrm>
        </p:spPr>
        <p:txBody>
          <a:bodyPr/>
          <a:lstStyle/>
          <a:p>
            <a:endParaRPr lang="en-GB"/>
          </a:p>
        </p:txBody>
      </p:sp>
      <p:sp>
        <p:nvSpPr>
          <p:cNvPr id="12" name="Picture Placeholder 11">
            <a:extLst>
              <a:ext uri="{FF2B5EF4-FFF2-40B4-BE49-F238E27FC236}">
                <a16:creationId xmlns:a16="http://schemas.microsoft.com/office/drawing/2014/main" id="{E5B71756-46AA-4A8F-BA5C-6D05D9B8620E}"/>
              </a:ext>
            </a:extLst>
          </p:cNvPr>
          <p:cNvSpPr>
            <a:spLocks noGrp="1"/>
          </p:cNvSpPr>
          <p:nvPr>
            <p:ph type="pic" sz="quarter" idx="14"/>
          </p:nvPr>
        </p:nvSpPr>
        <p:spPr>
          <a:xfrm>
            <a:off x="6959605" y="4386269"/>
            <a:ext cx="2343151" cy="2219325"/>
          </a:xfrm>
        </p:spPr>
        <p:txBody>
          <a:bodyPr/>
          <a:lstStyle/>
          <a:p>
            <a:endParaRPr lang="en-GB"/>
          </a:p>
        </p:txBody>
      </p:sp>
    </p:spTree>
    <p:extLst>
      <p:ext uri="{BB962C8B-B14F-4D97-AF65-F5344CB8AC3E}">
        <p14:creationId xmlns:p14="http://schemas.microsoft.com/office/powerpoint/2010/main" val="9510305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B87C6EBB-9D5E-E84A-9BCA-EA7E05FD1C0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277516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hf hdr="0" ftr="0" dt="0"/>
  <p:txStyles>
    <p:titleStyle>
      <a:lvl1pPr algn="l" defTabSz="914400" rtl="0" eaLnBrk="1" latinLnBrk="0" hangingPunct="1">
        <a:lnSpc>
          <a:spcPct val="90000"/>
        </a:lnSpc>
        <a:spcBef>
          <a:spcPct val="0"/>
        </a:spcBef>
        <a:buNone/>
        <a:defRPr sz="4000" b="1" kern="1200">
          <a:solidFill>
            <a:srgbClr val="0000A3"/>
          </a:solidFill>
          <a:latin typeface="+mn-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ubhan.ullah@nu.edu.pk"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39.png"/><Relationship Id="rId12" Type="http://schemas.openxmlformats.org/officeDocument/2006/relationships/image" Target="../media/image42.png"/><Relationship Id="rId2" Type="http://schemas.openxmlformats.org/officeDocument/2006/relationships/notesSlide" Target="../notesSlides/notesSlide11.xml"/><Relationship Id="rId16"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38.png"/><Relationship Id="rId11" Type="http://schemas.openxmlformats.org/officeDocument/2006/relationships/image" Target="../media/image41.png"/><Relationship Id="rId5" Type="http://schemas.openxmlformats.org/officeDocument/2006/relationships/image" Target="../media/image37.png"/><Relationship Id="rId15" Type="http://schemas.openxmlformats.org/officeDocument/2006/relationships/image" Target="../media/image44.png"/><Relationship Id="rId10" Type="http://schemas.openxmlformats.org/officeDocument/2006/relationships/image" Target="../media/image40.png"/><Relationship Id="rId4" Type="http://schemas.openxmlformats.org/officeDocument/2006/relationships/image" Target="../media/image30.png"/><Relationship Id="rId9" Type="http://schemas.openxmlformats.org/officeDocument/2006/relationships/image" Target="../media/image36.png"/><Relationship Id="rId14"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7.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30.png"/><Relationship Id="rId9" Type="http://schemas.openxmlformats.org/officeDocument/2006/relationships/image" Target="../media/image50.png"/><Relationship Id="rId1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3.png"/><Relationship Id="rId18" Type="http://schemas.openxmlformats.org/officeDocument/2006/relationships/image" Target="../media/image7.png"/><Relationship Id="rId3" Type="http://schemas.openxmlformats.org/officeDocument/2006/relationships/image" Target="../media/image8.png"/><Relationship Id="rId21" Type="http://schemas.openxmlformats.org/officeDocument/2006/relationships/image" Target="../media/image5.png"/><Relationship Id="rId7" Type="http://schemas.openxmlformats.org/officeDocument/2006/relationships/image" Target="../media/image14.png"/><Relationship Id="rId12" Type="http://schemas.openxmlformats.org/officeDocument/2006/relationships/image" Target="../media/image21.png"/><Relationship Id="rId17" Type="http://schemas.openxmlformats.org/officeDocument/2006/relationships/image" Target="../media/image10.png"/><Relationship Id="rId2" Type="http://schemas.openxmlformats.org/officeDocument/2006/relationships/notesSlide" Target="../notesSlides/notesSlide13.xml"/><Relationship Id="rId16" Type="http://schemas.openxmlformats.org/officeDocument/2006/relationships/image" Target="../media/image9.png"/><Relationship Id="rId20"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9.png"/><Relationship Id="rId24" Type="http://schemas.openxmlformats.org/officeDocument/2006/relationships/image" Target="../media/image55.png"/><Relationship Id="rId5" Type="http://schemas.openxmlformats.org/officeDocument/2006/relationships/image" Target="../media/image12.png"/><Relationship Id="rId15" Type="http://schemas.openxmlformats.org/officeDocument/2006/relationships/image" Target="../media/image6.png"/><Relationship Id="rId23" Type="http://schemas.openxmlformats.org/officeDocument/2006/relationships/image" Target="../media/image20.png"/><Relationship Id="rId10" Type="http://schemas.openxmlformats.org/officeDocument/2006/relationships/image" Target="../media/image18.png"/><Relationship Id="rId19"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image" Target="../media/image17.png"/><Relationship Id="rId14" Type="http://schemas.openxmlformats.org/officeDocument/2006/relationships/image" Target="../media/image24.png"/><Relationship Id="rId22"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57.emf"/></Relationships>
</file>

<file path=ppt/slides/_rels/slide1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59.jpe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hyperlink" Target="https://fast.com/"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www.speedtest.ne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3.png"/><Relationship Id="rId18" Type="http://schemas.openxmlformats.org/officeDocument/2006/relationships/image" Target="../media/image7.png"/><Relationship Id="rId3" Type="http://schemas.openxmlformats.org/officeDocument/2006/relationships/image" Target="../media/image8.png"/><Relationship Id="rId21" Type="http://schemas.openxmlformats.org/officeDocument/2006/relationships/image" Target="../media/image20.png"/><Relationship Id="rId7" Type="http://schemas.openxmlformats.org/officeDocument/2006/relationships/image" Target="../media/image14.png"/><Relationship Id="rId12" Type="http://schemas.openxmlformats.org/officeDocument/2006/relationships/image" Target="../media/image21.png"/><Relationship Id="rId17" Type="http://schemas.openxmlformats.org/officeDocument/2006/relationships/image" Target="../media/image10.png"/><Relationship Id="rId2" Type="http://schemas.openxmlformats.org/officeDocument/2006/relationships/notesSlide" Target="../notesSlides/notesSlide19.xml"/><Relationship Id="rId16" Type="http://schemas.openxmlformats.org/officeDocument/2006/relationships/image" Target="../media/image9.png"/><Relationship Id="rId20"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9.png"/><Relationship Id="rId5" Type="http://schemas.openxmlformats.org/officeDocument/2006/relationships/image" Target="../media/image12.png"/><Relationship Id="rId15" Type="http://schemas.openxmlformats.org/officeDocument/2006/relationships/image" Target="../media/image6.png"/><Relationship Id="rId23" Type="http://schemas.openxmlformats.org/officeDocument/2006/relationships/image" Target="../media/image22.png"/><Relationship Id="rId10" Type="http://schemas.openxmlformats.org/officeDocument/2006/relationships/image" Target="../media/image18.png"/><Relationship Id="rId19"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image" Target="../media/image17.png"/><Relationship Id="rId14" Type="http://schemas.openxmlformats.org/officeDocument/2006/relationships/image" Target="../media/image24.png"/><Relationship Id="rId22"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jp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7.emf"/><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www.differencebetween.net/technology/difference-between-fdm-and-tdm/#ixzz3yQN2nIQC"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3.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72.jp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3.png"/><Relationship Id="rId18" Type="http://schemas.openxmlformats.org/officeDocument/2006/relationships/image" Target="../media/image7.png"/><Relationship Id="rId3" Type="http://schemas.openxmlformats.org/officeDocument/2006/relationships/image" Target="../media/image8.png"/><Relationship Id="rId21" Type="http://schemas.openxmlformats.org/officeDocument/2006/relationships/image" Target="../media/image20.png"/><Relationship Id="rId7" Type="http://schemas.openxmlformats.org/officeDocument/2006/relationships/image" Target="../media/image14.png"/><Relationship Id="rId12" Type="http://schemas.openxmlformats.org/officeDocument/2006/relationships/image" Target="../media/image21.png"/><Relationship Id="rId17" Type="http://schemas.openxmlformats.org/officeDocument/2006/relationships/image" Target="../media/image10.png"/><Relationship Id="rId2" Type="http://schemas.openxmlformats.org/officeDocument/2006/relationships/notesSlide" Target="../notesSlides/notesSlide4.xml"/><Relationship Id="rId16" Type="http://schemas.openxmlformats.org/officeDocument/2006/relationships/image" Target="../media/image9.png"/><Relationship Id="rId20"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9.png"/><Relationship Id="rId5" Type="http://schemas.openxmlformats.org/officeDocument/2006/relationships/image" Target="../media/image12.png"/><Relationship Id="rId15" Type="http://schemas.openxmlformats.org/officeDocument/2006/relationships/image" Target="../media/image6.png"/><Relationship Id="rId23" Type="http://schemas.openxmlformats.org/officeDocument/2006/relationships/image" Target="../media/image22.png"/><Relationship Id="rId10" Type="http://schemas.openxmlformats.org/officeDocument/2006/relationships/image" Target="../media/image18.png"/><Relationship Id="rId19"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image" Target="../media/image17.png"/><Relationship Id="rId14" Type="http://schemas.openxmlformats.org/officeDocument/2006/relationships/image" Target="../media/image24.png"/><Relationship Id="rId22"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3.png"/><Relationship Id="rId18" Type="http://schemas.openxmlformats.org/officeDocument/2006/relationships/image" Target="../media/image7.png"/><Relationship Id="rId3" Type="http://schemas.openxmlformats.org/officeDocument/2006/relationships/image" Target="../media/image8.png"/><Relationship Id="rId21" Type="http://schemas.openxmlformats.org/officeDocument/2006/relationships/image" Target="../media/image20.png"/><Relationship Id="rId7" Type="http://schemas.openxmlformats.org/officeDocument/2006/relationships/image" Target="../media/image14.png"/><Relationship Id="rId12" Type="http://schemas.openxmlformats.org/officeDocument/2006/relationships/image" Target="../media/image21.png"/><Relationship Id="rId17" Type="http://schemas.openxmlformats.org/officeDocument/2006/relationships/image" Target="../media/image10.png"/><Relationship Id="rId2" Type="http://schemas.openxmlformats.org/officeDocument/2006/relationships/notesSlide" Target="../notesSlides/notesSlide5.xml"/><Relationship Id="rId16" Type="http://schemas.openxmlformats.org/officeDocument/2006/relationships/image" Target="../media/image9.png"/><Relationship Id="rId20"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9.png"/><Relationship Id="rId5" Type="http://schemas.openxmlformats.org/officeDocument/2006/relationships/image" Target="../media/image12.png"/><Relationship Id="rId15" Type="http://schemas.openxmlformats.org/officeDocument/2006/relationships/image" Target="../media/image6.png"/><Relationship Id="rId23" Type="http://schemas.openxmlformats.org/officeDocument/2006/relationships/image" Target="../media/image22.png"/><Relationship Id="rId10" Type="http://schemas.openxmlformats.org/officeDocument/2006/relationships/image" Target="../media/image18.png"/><Relationship Id="rId19"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image" Target="../media/image17.png"/><Relationship Id="rId14" Type="http://schemas.openxmlformats.org/officeDocument/2006/relationships/image" Target="../media/image24.png"/><Relationship Id="rId22"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3.png"/><Relationship Id="rId18" Type="http://schemas.openxmlformats.org/officeDocument/2006/relationships/image" Target="../media/image7.png"/><Relationship Id="rId3" Type="http://schemas.openxmlformats.org/officeDocument/2006/relationships/image" Target="../media/image8.png"/><Relationship Id="rId21" Type="http://schemas.openxmlformats.org/officeDocument/2006/relationships/image" Target="../media/image20.png"/><Relationship Id="rId7" Type="http://schemas.openxmlformats.org/officeDocument/2006/relationships/image" Target="../media/image14.png"/><Relationship Id="rId12" Type="http://schemas.openxmlformats.org/officeDocument/2006/relationships/image" Target="../media/image21.png"/><Relationship Id="rId17" Type="http://schemas.openxmlformats.org/officeDocument/2006/relationships/image" Target="../media/image10.png"/><Relationship Id="rId2" Type="http://schemas.openxmlformats.org/officeDocument/2006/relationships/notesSlide" Target="../notesSlides/notesSlide6.xml"/><Relationship Id="rId16" Type="http://schemas.openxmlformats.org/officeDocument/2006/relationships/image" Target="../media/image9.png"/><Relationship Id="rId20"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9.png"/><Relationship Id="rId5" Type="http://schemas.openxmlformats.org/officeDocument/2006/relationships/image" Target="../media/image12.png"/><Relationship Id="rId15" Type="http://schemas.openxmlformats.org/officeDocument/2006/relationships/image" Target="../media/image6.png"/><Relationship Id="rId23" Type="http://schemas.openxmlformats.org/officeDocument/2006/relationships/image" Target="../media/image22.png"/><Relationship Id="rId10" Type="http://schemas.openxmlformats.org/officeDocument/2006/relationships/image" Target="../media/image18.png"/><Relationship Id="rId19"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image" Target="../media/image17.png"/><Relationship Id="rId14" Type="http://schemas.openxmlformats.org/officeDocument/2006/relationships/image" Target="../media/image24.png"/><Relationship Id="rId22"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28.png"/><Relationship Id="rId5" Type="http://schemas.openxmlformats.org/officeDocument/2006/relationships/image" Target="../media/image29.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fontScale="92500" lnSpcReduction="10000"/>
          </a:bodyPr>
          <a:lstStyle/>
          <a:p>
            <a:pPr marL="130175" indent="0" algn="ctr">
              <a:lnSpc>
                <a:spcPct val="110000"/>
              </a:lnSpc>
              <a:spcBef>
                <a:spcPct val="0"/>
              </a:spcBef>
              <a:buNone/>
            </a:pPr>
            <a:r>
              <a:rPr lang="en-US" sz="3500" b="1" dirty="0" smtClean="0">
                <a:solidFill>
                  <a:srgbClr val="0000A3"/>
                </a:solidFill>
                <a:latin typeface="+mj-lt"/>
                <a:ea typeface="+mj-ea"/>
                <a:cs typeface="Calibri" panose="020F0502020204030204" pitchFamily="34" charset="0"/>
              </a:rPr>
              <a:t>Lecture3 (Chapter1) </a:t>
            </a:r>
            <a:endParaRPr lang="en-US" sz="3500" b="1" dirty="0">
              <a:solidFill>
                <a:srgbClr val="0000A3"/>
              </a:solidFill>
              <a:latin typeface="+mj-lt"/>
              <a:ea typeface="+mj-ea"/>
              <a:cs typeface="Calibri" panose="020F0502020204030204" pitchFamily="34" charset="0"/>
            </a:endParaRPr>
          </a:p>
          <a:p>
            <a:pPr marL="130175" indent="0" algn="ctr">
              <a:lnSpc>
                <a:spcPct val="110000"/>
              </a:lnSpc>
              <a:spcBef>
                <a:spcPct val="0"/>
              </a:spcBef>
              <a:buNone/>
            </a:pPr>
            <a:r>
              <a:rPr lang="en-US" sz="3900" b="1" dirty="0" smtClean="0">
                <a:solidFill>
                  <a:srgbClr val="0000A3"/>
                </a:solidFill>
                <a:latin typeface="+mj-lt"/>
                <a:ea typeface="+mj-ea"/>
                <a:cs typeface="Calibri" panose="020F0502020204030204" pitchFamily="34" charset="0"/>
              </a:rPr>
              <a:t>Network Edge</a:t>
            </a:r>
            <a:r>
              <a:rPr lang="en-US" sz="3900" b="1" smtClean="0">
                <a:solidFill>
                  <a:srgbClr val="0000A3"/>
                </a:solidFill>
                <a:latin typeface="+mj-lt"/>
                <a:ea typeface="+mj-ea"/>
                <a:cs typeface="Calibri" panose="020F0502020204030204" pitchFamily="34" charset="0"/>
              </a:rPr>
              <a:t>, Core </a:t>
            </a:r>
            <a:r>
              <a:rPr lang="en-US" sz="3900" b="1" dirty="0" smtClean="0">
                <a:solidFill>
                  <a:srgbClr val="0000A3"/>
                </a:solidFill>
                <a:latin typeface="+mj-lt"/>
                <a:ea typeface="+mj-ea"/>
                <a:cs typeface="Calibri" panose="020F0502020204030204" pitchFamily="34" charset="0"/>
              </a:rPr>
              <a:t>and performance of network</a:t>
            </a:r>
          </a:p>
          <a:p>
            <a:pPr marL="130175" indent="0" algn="ctr">
              <a:buNone/>
            </a:pPr>
            <a:r>
              <a:rPr lang="en-US" sz="3500" dirty="0" smtClean="0">
                <a:latin typeface="Calibri" panose="020F0502020204030204" pitchFamily="34" charset="0"/>
                <a:cs typeface="Calibri" panose="020F0502020204030204" pitchFamily="34" charset="0"/>
              </a:rPr>
              <a:t>                               </a:t>
            </a:r>
            <a:endParaRPr lang="en-US" sz="3500" dirty="0">
              <a:latin typeface="Calibri" panose="020F0502020204030204" pitchFamily="34" charset="0"/>
              <a:cs typeface="Calibri" panose="020F0502020204030204" pitchFamily="34" charset="0"/>
            </a:endParaRPr>
          </a:p>
          <a:p>
            <a:pPr marL="130175" indent="0" algn="ctr">
              <a:lnSpc>
                <a:spcPct val="110000"/>
              </a:lnSpc>
              <a:spcBef>
                <a:spcPct val="0"/>
              </a:spcBef>
              <a:buNone/>
            </a:pPr>
            <a:endParaRPr lang="en-US" sz="3500" b="1" dirty="0" smtClean="0">
              <a:solidFill>
                <a:srgbClr val="0000A3"/>
              </a:solidFill>
              <a:latin typeface="+mj-lt"/>
              <a:ea typeface="+mj-ea"/>
              <a:cs typeface="Calibri" panose="020F0502020204030204" pitchFamily="34" charset="0"/>
            </a:endParaRPr>
          </a:p>
          <a:p>
            <a:pPr marL="130175" indent="0" algn="ctr">
              <a:lnSpc>
                <a:spcPct val="110000"/>
              </a:lnSpc>
              <a:spcBef>
                <a:spcPct val="0"/>
              </a:spcBef>
              <a:buNone/>
            </a:pPr>
            <a:r>
              <a:rPr lang="en-US" sz="3500" b="1" dirty="0" smtClean="0">
                <a:solidFill>
                  <a:srgbClr val="0000A3"/>
                </a:solidFill>
                <a:latin typeface="+mj-lt"/>
                <a:ea typeface="+mj-ea"/>
                <a:cs typeface="Calibri" panose="020F0502020204030204" pitchFamily="34" charset="0"/>
              </a:rPr>
              <a:t>Subhan </a:t>
            </a:r>
            <a:r>
              <a:rPr lang="en-US" sz="3500" b="1" dirty="0">
                <a:solidFill>
                  <a:srgbClr val="0000A3"/>
                </a:solidFill>
                <a:latin typeface="+mj-lt"/>
                <a:ea typeface="+mj-ea"/>
                <a:cs typeface="Calibri" panose="020F0502020204030204" pitchFamily="34" charset="0"/>
              </a:rPr>
              <a:t>Ullah, PhD</a:t>
            </a:r>
          </a:p>
          <a:p>
            <a:pPr marL="130175" indent="0" algn="ctr">
              <a:buNone/>
            </a:pPr>
            <a:r>
              <a:rPr lang="en-US" sz="3300" dirty="0">
                <a:latin typeface="Calibri" panose="020F0502020204030204" pitchFamily="34" charset="0"/>
                <a:cs typeface="Calibri" panose="020F0502020204030204" pitchFamily="34" charset="0"/>
                <a:hlinkClick r:id="rId3"/>
              </a:rPr>
              <a:t>subhan.ullah@nu.edu.pk</a:t>
            </a:r>
            <a:endParaRPr lang="en-US" sz="3300" dirty="0">
              <a:latin typeface="Calibri" panose="020F0502020204030204" pitchFamily="34" charset="0"/>
              <a:cs typeface="Calibri" panose="020F0502020204030204" pitchFamily="34" charset="0"/>
            </a:endParaRPr>
          </a:p>
          <a:p>
            <a:pPr marL="130175" indent="0" algn="ctr">
              <a:buNone/>
            </a:pPr>
            <a:endParaRPr lang="en-US" sz="4600" b="1" dirty="0">
              <a:solidFill>
                <a:srgbClr val="0000A3"/>
              </a:solidFill>
              <a:latin typeface="+mj-lt"/>
              <a:ea typeface="+mj-ea"/>
              <a:cs typeface="Calibri" panose="020F0502020204030204" pitchFamily="34" charset="0"/>
            </a:endParaRPr>
          </a:p>
          <a:p>
            <a:pPr marL="130175" indent="0" algn="ctr">
              <a:lnSpc>
                <a:spcPct val="110000"/>
              </a:lnSpc>
              <a:spcBef>
                <a:spcPct val="0"/>
              </a:spcBef>
              <a:buNone/>
            </a:pPr>
            <a:r>
              <a:rPr lang="en-US" sz="3900" b="1" dirty="0">
                <a:solidFill>
                  <a:srgbClr val="0000A3"/>
                </a:solidFill>
                <a:latin typeface="+mj-lt"/>
                <a:ea typeface="+mj-ea"/>
                <a:cs typeface="Calibri" panose="020F0502020204030204" pitchFamily="34" charset="0"/>
              </a:rPr>
              <a:t>BS(Computer Science) </a:t>
            </a:r>
            <a:r>
              <a:rPr lang="en-US" sz="3900" b="1" dirty="0" smtClean="0">
                <a:solidFill>
                  <a:srgbClr val="0000A3"/>
                </a:solidFill>
                <a:latin typeface="+mj-lt"/>
                <a:ea typeface="+mj-ea"/>
                <a:cs typeface="Calibri" panose="020F0502020204030204" pitchFamily="34" charset="0"/>
              </a:rPr>
              <a:t>Fall-2022</a:t>
            </a:r>
            <a:endParaRPr lang="en-GB" sz="3900" b="1" dirty="0">
              <a:solidFill>
                <a:srgbClr val="0000A3"/>
              </a:solidFill>
              <a:latin typeface="+mj-lt"/>
              <a:ea typeface="+mj-ea"/>
              <a:cs typeface="Calibri" panose="020F0502020204030204" pitchFamily="34" charset="0"/>
            </a:endParaRPr>
          </a:p>
          <a:p>
            <a:pPr marL="130175" indent="0" algn="ctr">
              <a:buNone/>
            </a:pPr>
            <a:endParaRPr lang="en-US" dirty="0"/>
          </a:p>
        </p:txBody>
      </p:sp>
      <p:sp>
        <p:nvSpPr>
          <p:cNvPr id="6" name="Title 5"/>
          <p:cNvSpPr>
            <a:spLocks noGrp="1"/>
          </p:cNvSpPr>
          <p:nvPr>
            <p:ph type="title"/>
          </p:nvPr>
        </p:nvSpPr>
        <p:spPr/>
        <p:txBody>
          <a:bodyPr>
            <a:normAutofit/>
          </a:bodyPr>
          <a:lstStyle/>
          <a:p>
            <a:pPr algn="ctr"/>
            <a:r>
              <a:rPr lang="en-US" sz="5400" u="sng" dirty="0" smtClean="0"/>
              <a:t>Computer Networks </a:t>
            </a:r>
            <a:endParaRPr lang="en-US" sz="5400" u="sng" dirty="0"/>
          </a:p>
        </p:txBody>
      </p:sp>
      <p:sp>
        <p:nvSpPr>
          <p:cNvPr id="5" name="Slide Number Placeholder 4"/>
          <p:cNvSpPr>
            <a:spLocks noGrp="1"/>
          </p:cNvSpPr>
          <p:nvPr>
            <p:ph type="sldNum" sz="quarter" idx="4"/>
          </p:nvPr>
        </p:nvSpPr>
        <p:spPr>
          <a:xfrm>
            <a:off x="9328947"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Introduction: 1-</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9" name="Picture 8" descr="A close up of a logo&#10;&#10;Description automatically generated">
            <a:extLst>
              <a:ext uri="{FF2B5EF4-FFF2-40B4-BE49-F238E27FC236}">
                <a16:creationId xmlns:a16="http://schemas.microsoft.com/office/drawing/2014/main" id="{DB104364-806D-4D0B-BACF-04FC83E27E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59240" y="451821"/>
            <a:ext cx="2194560" cy="548640"/>
          </a:xfrm>
          <a:prstGeom prst="rect">
            <a:avLst/>
          </a:prstGeom>
        </p:spPr>
      </p:pic>
      <p:pic>
        <p:nvPicPr>
          <p:cNvPr id="10" name="Picture 9">
            <a:extLst>
              <a:ext uri="{FF2B5EF4-FFF2-40B4-BE49-F238E27FC236}">
                <a16:creationId xmlns:a16="http://schemas.microsoft.com/office/drawing/2014/main" id="{17A1AC7E-78F7-4460-B8BA-207FE0CD5C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 y="451505"/>
            <a:ext cx="2194561" cy="548640"/>
          </a:xfrm>
          <a:prstGeom prst="rect">
            <a:avLst/>
          </a:prstGeom>
        </p:spPr>
      </p:pic>
    </p:spTree>
    <p:extLst>
      <p:ext uri="{BB962C8B-B14F-4D97-AF65-F5344CB8AC3E}">
        <p14:creationId xmlns:p14="http://schemas.microsoft.com/office/powerpoint/2010/main" val="16763673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Title 1">
            <a:extLst>
              <a:ext uri="{FF2B5EF4-FFF2-40B4-BE49-F238E27FC236}">
                <a16:creationId xmlns:a16="http://schemas.microsoft.com/office/drawing/2014/main" id="{C9770F09-EBB8-174E-A6FB-4752E1D92580}"/>
              </a:ext>
            </a:extLst>
          </p:cNvPr>
          <p:cNvSpPr>
            <a:spLocks noGrp="1"/>
          </p:cNvSpPr>
          <p:nvPr>
            <p:ph type="title"/>
          </p:nvPr>
        </p:nvSpPr>
        <p:spPr>
          <a:xfrm>
            <a:off x="848710" y="273146"/>
            <a:ext cx="10515600" cy="894622"/>
          </a:xfrm>
        </p:spPr>
        <p:txBody>
          <a:bodyPr>
            <a:normAutofit/>
          </a:bodyPr>
          <a:lstStyle/>
          <a:p>
            <a:r>
              <a:rPr lang="en-US" altLang="en-US" sz="5400" b="0" dirty="0">
                <a:ea typeface="ＭＳ Ｐゴシック" panose="020B0600070205080204" pitchFamily="34" charset="-128"/>
              </a:rPr>
              <a:t>Access networks: home networks</a:t>
            </a:r>
            <a:endParaRPr lang="en-US" sz="5400" b="0" dirty="0"/>
          </a:p>
        </p:txBody>
      </p:sp>
      <p:sp>
        <p:nvSpPr>
          <p:cNvPr id="146" name="AutoShape 99">
            <a:extLst>
              <a:ext uri="{FF2B5EF4-FFF2-40B4-BE49-F238E27FC236}">
                <a16:creationId xmlns:a16="http://schemas.microsoft.com/office/drawing/2014/main" id="{4A160FD5-4C4D-7544-A021-EFE195A31483}"/>
              </a:ext>
            </a:extLst>
          </p:cNvPr>
          <p:cNvSpPr>
            <a:spLocks noChangeArrowheads="1"/>
          </p:cNvSpPr>
          <p:nvPr/>
        </p:nvSpPr>
        <p:spPr bwMode="auto">
          <a:xfrm>
            <a:off x="2624905" y="1540065"/>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47" name="Text Box 26">
            <a:extLst>
              <a:ext uri="{FF2B5EF4-FFF2-40B4-BE49-F238E27FC236}">
                <a16:creationId xmlns:a16="http://schemas.microsoft.com/office/drawing/2014/main" id="{D0274863-BB77-C24E-B396-56EED77DE923}"/>
              </a:ext>
            </a:extLst>
          </p:cNvPr>
          <p:cNvSpPr txBox="1">
            <a:spLocks noChangeArrowheads="1"/>
          </p:cNvSpPr>
          <p:nvPr/>
        </p:nvSpPr>
        <p:spPr bwMode="auto">
          <a:xfrm>
            <a:off x="8542942" y="3493569"/>
            <a:ext cx="2897188"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to/from headend or central office</a:t>
            </a:r>
          </a:p>
        </p:txBody>
      </p:sp>
      <p:sp>
        <p:nvSpPr>
          <p:cNvPr id="148" name="Rectangle 87">
            <a:extLst>
              <a:ext uri="{FF2B5EF4-FFF2-40B4-BE49-F238E27FC236}">
                <a16:creationId xmlns:a16="http://schemas.microsoft.com/office/drawing/2014/main" id="{7D6B5C84-08A7-C741-8874-5BEAB1BC71B2}"/>
              </a:ext>
            </a:extLst>
          </p:cNvPr>
          <p:cNvSpPr>
            <a:spLocks noChangeArrowheads="1"/>
          </p:cNvSpPr>
          <p:nvPr/>
        </p:nvSpPr>
        <p:spPr bwMode="auto">
          <a:xfrm>
            <a:off x="3059880" y="2294128"/>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149" name="Group 105">
            <a:extLst>
              <a:ext uri="{FF2B5EF4-FFF2-40B4-BE49-F238E27FC236}">
                <a16:creationId xmlns:a16="http://schemas.microsoft.com/office/drawing/2014/main" id="{B63ECFC0-CE11-5245-ADFB-E70CAF22F69D}"/>
              </a:ext>
            </a:extLst>
          </p:cNvPr>
          <p:cNvGrpSpPr>
            <a:grpSpLocks/>
          </p:cNvGrpSpPr>
          <p:nvPr/>
        </p:nvGrpSpPr>
        <p:grpSpPr bwMode="auto">
          <a:xfrm>
            <a:off x="6158680" y="3633978"/>
            <a:ext cx="3000375" cy="361950"/>
            <a:chOff x="2434" y="2109"/>
            <a:chExt cx="1890" cy="228"/>
          </a:xfrm>
        </p:grpSpPr>
        <p:grpSp>
          <p:nvGrpSpPr>
            <p:cNvPr id="150" name="Group 91">
              <a:extLst>
                <a:ext uri="{FF2B5EF4-FFF2-40B4-BE49-F238E27FC236}">
                  <a16:creationId xmlns:a16="http://schemas.microsoft.com/office/drawing/2014/main" id="{F907AE85-CF02-154A-8A53-7BFE20B3828A}"/>
                </a:ext>
              </a:extLst>
            </p:cNvPr>
            <p:cNvGrpSpPr>
              <a:grpSpLocks/>
            </p:cNvGrpSpPr>
            <p:nvPr/>
          </p:nvGrpSpPr>
          <p:grpSpPr bwMode="auto">
            <a:xfrm>
              <a:off x="2722" y="2109"/>
              <a:ext cx="642" cy="228"/>
              <a:chOff x="322" y="890"/>
              <a:chExt cx="872" cy="339"/>
            </a:xfrm>
          </p:grpSpPr>
          <p:sp>
            <p:nvSpPr>
              <p:cNvPr id="153" name="Rectangle 92">
                <a:extLst>
                  <a:ext uri="{FF2B5EF4-FFF2-40B4-BE49-F238E27FC236}">
                    <a16:creationId xmlns:a16="http://schemas.microsoft.com/office/drawing/2014/main" id="{DC808D90-CA5B-CC4E-9F59-8446FCBD4619}"/>
                  </a:ext>
                </a:extLst>
              </p:cNvPr>
              <p:cNvSpPr>
                <a:spLocks noChangeArrowheads="1"/>
              </p:cNvSpPr>
              <p:nvPr/>
            </p:nvSpPr>
            <p:spPr bwMode="auto">
              <a:xfrm>
                <a:off x="323" y="1004"/>
                <a:ext cx="871" cy="225"/>
              </a:xfrm>
              <a:prstGeom prst="rect">
                <a:avLst/>
              </a:prstGeom>
              <a:solidFill>
                <a:schemeClr val="bg1">
                  <a:lumMod val="75000"/>
                </a:schemeClr>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54" name="Rectangle 93">
                <a:extLst>
                  <a:ext uri="{FF2B5EF4-FFF2-40B4-BE49-F238E27FC236}">
                    <a16:creationId xmlns:a16="http://schemas.microsoft.com/office/drawing/2014/main" id="{1B2C7640-D539-9344-A812-A544BBE81F3D}"/>
                  </a:ext>
                </a:extLst>
              </p:cNvPr>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55" name="Rectangle 94">
                <a:extLst>
                  <a:ext uri="{FF2B5EF4-FFF2-40B4-BE49-F238E27FC236}">
                    <a16:creationId xmlns:a16="http://schemas.microsoft.com/office/drawing/2014/main" id="{575359A2-2620-6041-9836-24D2493EA9B6}"/>
                  </a:ext>
                </a:extLst>
              </p:cNvPr>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56" name="Rectangle 95">
                <a:extLst>
                  <a:ext uri="{FF2B5EF4-FFF2-40B4-BE49-F238E27FC236}">
                    <a16:creationId xmlns:a16="http://schemas.microsoft.com/office/drawing/2014/main" id="{E5B3B553-893B-584E-8E61-7820A60B1217}"/>
                  </a:ext>
                </a:extLst>
              </p:cNvPr>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99" name="Rectangle 96">
                <a:extLst>
                  <a:ext uri="{FF2B5EF4-FFF2-40B4-BE49-F238E27FC236}">
                    <a16:creationId xmlns:a16="http://schemas.microsoft.com/office/drawing/2014/main" id="{828B514D-B09C-D14D-AF7B-ABABEE49BBB4}"/>
                  </a:ext>
                </a:extLst>
              </p:cNvPr>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200" name="AutoShape 97">
                <a:extLst>
                  <a:ext uri="{FF2B5EF4-FFF2-40B4-BE49-F238E27FC236}">
                    <a16:creationId xmlns:a16="http://schemas.microsoft.com/office/drawing/2014/main" id="{421771C9-7AD4-CC4C-B3BA-4D57863F16FD}"/>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8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51" name="Line 102">
              <a:extLst>
                <a:ext uri="{FF2B5EF4-FFF2-40B4-BE49-F238E27FC236}">
                  <a16:creationId xmlns:a16="http://schemas.microsoft.com/office/drawing/2014/main" id="{9BAD5509-6D09-DB44-87DD-29C938B0C840}"/>
                </a:ext>
              </a:extLst>
            </p:cNvPr>
            <p:cNvSpPr>
              <a:spLocks noChangeShapeType="1"/>
            </p:cNvSpPr>
            <p:nvPr/>
          </p:nvSpPr>
          <p:spPr bwMode="auto">
            <a:xfrm flipH="1">
              <a:off x="3361" y="2258"/>
              <a:ext cx="96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 name="Line 104">
              <a:extLst>
                <a:ext uri="{FF2B5EF4-FFF2-40B4-BE49-F238E27FC236}">
                  <a16:creationId xmlns:a16="http://schemas.microsoft.com/office/drawing/2014/main" id="{44F38783-51E9-1F46-8255-A525AF657711}"/>
                </a:ext>
              </a:extLst>
            </p:cNvPr>
            <p:cNvSpPr>
              <a:spLocks noChangeShapeType="1"/>
            </p:cNvSpPr>
            <p:nvPr/>
          </p:nvSpPr>
          <p:spPr bwMode="auto">
            <a:xfrm flipH="1">
              <a:off x="2434" y="2261"/>
              <a:ext cx="2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10" name="Line 116">
            <a:extLst>
              <a:ext uri="{FF2B5EF4-FFF2-40B4-BE49-F238E27FC236}">
                <a16:creationId xmlns:a16="http://schemas.microsoft.com/office/drawing/2014/main" id="{7856E2F5-6F18-C846-8F52-6729FBB66F0E}"/>
              </a:ext>
            </a:extLst>
          </p:cNvPr>
          <p:cNvSpPr>
            <a:spLocks noChangeShapeType="1"/>
          </p:cNvSpPr>
          <p:nvPr/>
        </p:nvSpPr>
        <p:spPr bwMode="auto">
          <a:xfrm flipH="1">
            <a:off x="4306067" y="3845115"/>
            <a:ext cx="82232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11" name="Group 119">
            <a:extLst>
              <a:ext uri="{FF2B5EF4-FFF2-40B4-BE49-F238E27FC236}">
                <a16:creationId xmlns:a16="http://schemas.microsoft.com/office/drawing/2014/main" id="{EC5DA6E3-3363-1B48-B254-2EBFB5498103}"/>
              </a:ext>
            </a:extLst>
          </p:cNvPr>
          <p:cNvGrpSpPr>
            <a:grpSpLocks/>
          </p:cNvGrpSpPr>
          <p:nvPr/>
        </p:nvGrpSpPr>
        <p:grpSpPr bwMode="auto">
          <a:xfrm>
            <a:off x="3685355" y="3265678"/>
            <a:ext cx="1068387" cy="820737"/>
            <a:chOff x="2967" y="478"/>
            <a:chExt cx="788" cy="625"/>
          </a:xfrm>
        </p:grpSpPr>
        <p:pic>
          <p:nvPicPr>
            <p:cNvPr id="212" name="Picture 120" descr="access_point_stylized_small">
              <a:extLst>
                <a:ext uri="{FF2B5EF4-FFF2-40B4-BE49-F238E27FC236}">
                  <a16:creationId xmlns:a16="http://schemas.microsoft.com/office/drawing/2014/main" id="{C61FCE92-D1E3-EE4A-B69C-DF13FA394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Picture 121" descr="antenna_radiation_stylized">
              <a:extLst>
                <a:ext uri="{FF2B5EF4-FFF2-40B4-BE49-F238E27FC236}">
                  <a16:creationId xmlns:a16="http://schemas.microsoft.com/office/drawing/2014/main" id="{5D07953C-19D0-2E42-9860-0BDAE4B7F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4" name="Line 122">
            <a:extLst>
              <a:ext uri="{FF2B5EF4-FFF2-40B4-BE49-F238E27FC236}">
                <a16:creationId xmlns:a16="http://schemas.microsoft.com/office/drawing/2014/main" id="{BE64F84C-B27F-B442-9E28-B4C0179086AE}"/>
              </a:ext>
            </a:extLst>
          </p:cNvPr>
          <p:cNvSpPr>
            <a:spLocks noChangeShapeType="1"/>
          </p:cNvSpPr>
          <p:nvPr/>
        </p:nvSpPr>
        <p:spPr bwMode="auto">
          <a:xfrm flipH="1" flipV="1">
            <a:off x="5632155" y="3109101"/>
            <a:ext cx="0" cy="46831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15" name="Group 138">
            <a:extLst>
              <a:ext uri="{FF2B5EF4-FFF2-40B4-BE49-F238E27FC236}">
                <a16:creationId xmlns:a16="http://schemas.microsoft.com/office/drawing/2014/main" id="{D742C348-83AB-E741-83A9-DF2ED1BEF85B}"/>
              </a:ext>
            </a:extLst>
          </p:cNvPr>
          <p:cNvGrpSpPr>
            <a:grpSpLocks/>
          </p:cNvGrpSpPr>
          <p:nvPr/>
        </p:nvGrpSpPr>
        <p:grpSpPr bwMode="auto">
          <a:xfrm>
            <a:off x="7196905" y="4084827"/>
            <a:ext cx="2527300" cy="1298574"/>
            <a:chOff x="3355" y="2333"/>
            <a:chExt cx="1592" cy="818"/>
          </a:xfrm>
        </p:grpSpPr>
        <p:sp>
          <p:nvSpPr>
            <p:cNvPr id="216" name="Text Box 39">
              <a:extLst>
                <a:ext uri="{FF2B5EF4-FFF2-40B4-BE49-F238E27FC236}">
                  <a16:creationId xmlns:a16="http://schemas.microsoft.com/office/drawing/2014/main" id="{646A742F-504F-3B40-89FE-C4D20BCCDC37}"/>
                </a:ext>
              </a:extLst>
            </p:cNvPr>
            <p:cNvSpPr txBox="1">
              <a:spLocks noChangeArrowheads="1"/>
            </p:cNvSpPr>
            <p:nvPr/>
          </p:nvSpPr>
          <p:spPr bwMode="auto">
            <a:xfrm>
              <a:off x="3355" y="2934"/>
              <a:ext cx="1592"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cable or DSL modem</a:t>
              </a:r>
            </a:p>
          </p:txBody>
        </p:sp>
        <p:sp>
          <p:nvSpPr>
            <p:cNvPr id="217" name="Line 129">
              <a:extLst>
                <a:ext uri="{FF2B5EF4-FFF2-40B4-BE49-F238E27FC236}">
                  <a16:creationId xmlns:a16="http://schemas.microsoft.com/office/drawing/2014/main" id="{7503FB48-7A18-9847-91A0-679C80B8D223}"/>
                </a:ext>
              </a:extLst>
            </p:cNvPr>
            <p:cNvSpPr>
              <a:spLocks noChangeShapeType="1"/>
            </p:cNvSpPr>
            <p:nvPr/>
          </p:nvSpPr>
          <p:spPr bwMode="auto">
            <a:xfrm>
              <a:off x="3449" y="2333"/>
              <a:ext cx="0" cy="59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18" name="Group 139">
            <a:extLst>
              <a:ext uri="{FF2B5EF4-FFF2-40B4-BE49-F238E27FC236}">
                <a16:creationId xmlns:a16="http://schemas.microsoft.com/office/drawing/2014/main" id="{D1281F21-D2B1-9B46-8003-6AB257C40294}"/>
              </a:ext>
            </a:extLst>
          </p:cNvPr>
          <p:cNvGrpSpPr>
            <a:grpSpLocks/>
          </p:cNvGrpSpPr>
          <p:nvPr/>
        </p:nvGrpSpPr>
        <p:grpSpPr bwMode="auto">
          <a:xfrm>
            <a:off x="5931667" y="4076891"/>
            <a:ext cx="2593975" cy="1811338"/>
            <a:chOff x="2558" y="2328"/>
            <a:chExt cx="1634" cy="1141"/>
          </a:xfrm>
        </p:grpSpPr>
        <p:sp>
          <p:nvSpPr>
            <p:cNvPr id="219" name="Text Box 39">
              <a:extLst>
                <a:ext uri="{FF2B5EF4-FFF2-40B4-BE49-F238E27FC236}">
                  <a16:creationId xmlns:a16="http://schemas.microsoft.com/office/drawing/2014/main" id="{F6831A30-ACB5-104B-98AE-925BD43DD76C}"/>
                </a:ext>
              </a:extLst>
            </p:cNvPr>
            <p:cNvSpPr txBox="1">
              <a:spLocks noChangeArrowheads="1"/>
            </p:cNvSpPr>
            <p:nvPr/>
          </p:nvSpPr>
          <p:spPr bwMode="auto">
            <a:xfrm>
              <a:off x="2558" y="3252"/>
              <a:ext cx="1634"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router, firewall, NAT</a:t>
              </a:r>
            </a:p>
          </p:txBody>
        </p:sp>
        <p:sp>
          <p:nvSpPr>
            <p:cNvPr id="220" name="Line 133">
              <a:extLst>
                <a:ext uri="{FF2B5EF4-FFF2-40B4-BE49-F238E27FC236}">
                  <a16:creationId xmlns:a16="http://schemas.microsoft.com/office/drawing/2014/main" id="{DABF8E2E-008F-544C-BCD6-751130DFA4C1}"/>
                </a:ext>
              </a:extLst>
            </p:cNvPr>
            <p:cNvSpPr>
              <a:spLocks noChangeShapeType="1"/>
            </p:cNvSpPr>
            <p:nvPr/>
          </p:nvSpPr>
          <p:spPr bwMode="auto">
            <a:xfrm>
              <a:off x="2645" y="2328"/>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1" name="Group 141">
            <a:extLst>
              <a:ext uri="{FF2B5EF4-FFF2-40B4-BE49-F238E27FC236}">
                <a16:creationId xmlns:a16="http://schemas.microsoft.com/office/drawing/2014/main" id="{49F7E4B1-9167-8448-9366-611119FFC227}"/>
              </a:ext>
            </a:extLst>
          </p:cNvPr>
          <p:cNvGrpSpPr>
            <a:grpSpLocks/>
          </p:cNvGrpSpPr>
          <p:nvPr/>
        </p:nvGrpSpPr>
        <p:grpSpPr bwMode="auto">
          <a:xfrm>
            <a:off x="5476055" y="4957952"/>
            <a:ext cx="2927350" cy="1425205"/>
            <a:chOff x="2062" y="2532"/>
            <a:chExt cx="1844" cy="1239"/>
          </a:xfrm>
        </p:grpSpPr>
        <p:sp>
          <p:nvSpPr>
            <p:cNvPr id="222" name="Line 134">
              <a:extLst>
                <a:ext uri="{FF2B5EF4-FFF2-40B4-BE49-F238E27FC236}">
                  <a16:creationId xmlns:a16="http://schemas.microsoft.com/office/drawing/2014/main" id="{30BA4B16-BA39-F546-81EE-7C093F7618F7}"/>
                </a:ext>
              </a:extLst>
            </p:cNvPr>
            <p:cNvSpPr>
              <a:spLocks noChangeShapeType="1"/>
            </p:cNvSpPr>
            <p:nvPr/>
          </p:nvSpPr>
          <p:spPr bwMode="auto">
            <a:xfrm>
              <a:off x="2064" y="2532"/>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 name="Text Box 39">
              <a:extLst>
                <a:ext uri="{FF2B5EF4-FFF2-40B4-BE49-F238E27FC236}">
                  <a16:creationId xmlns:a16="http://schemas.microsoft.com/office/drawing/2014/main" id="{A8AAE27C-6F91-8745-B8A0-54C5B6F4E41E}"/>
                </a:ext>
              </a:extLst>
            </p:cNvPr>
            <p:cNvSpPr txBox="1">
              <a:spLocks noChangeArrowheads="1"/>
            </p:cNvSpPr>
            <p:nvPr/>
          </p:nvSpPr>
          <p:spPr bwMode="auto">
            <a:xfrm>
              <a:off x="2062" y="3471"/>
              <a:ext cx="184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wired Ethernet (1 Gbps)</a:t>
              </a:r>
            </a:p>
          </p:txBody>
        </p:sp>
      </p:grpSp>
      <p:grpSp>
        <p:nvGrpSpPr>
          <p:cNvPr id="224" name="Group 140">
            <a:extLst>
              <a:ext uri="{FF2B5EF4-FFF2-40B4-BE49-F238E27FC236}">
                <a16:creationId xmlns:a16="http://schemas.microsoft.com/office/drawing/2014/main" id="{712546AE-4EB8-8246-8F62-5C8ACD7A1157}"/>
              </a:ext>
            </a:extLst>
          </p:cNvPr>
          <p:cNvGrpSpPr>
            <a:grpSpLocks/>
          </p:cNvGrpSpPr>
          <p:nvPr/>
        </p:nvGrpSpPr>
        <p:grpSpPr bwMode="auto">
          <a:xfrm>
            <a:off x="1907355" y="4107051"/>
            <a:ext cx="2354262" cy="2103436"/>
            <a:chOff x="23" y="2347"/>
            <a:chExt cx="1483" cy="1325"/>
          </a:xfrm>
        </p:grpSpPr>
        <p:sp>
          <p:nvSpPr>
            <p:cNvPr id="225" name="Line 136">
              <a:extLst>
                <a:ext uri="{FF2B5EF4-FFF2-40B4-BE49-F238E27FC236}">
                  <a16:creationId xmlns:a16="http://schemas.microsoft.com/office/drawing/2014/main" id="{826E64FA-8748-A443-9DDC-23B3930BBDD2}"/>
                </a:ext>
              </a:extLst>
            </p:cNvPr>
            <p:cNvSpPr>
              <a:spLocks noChangeShapeType="1"/>
            </p:cNvSpPr>
            <p:nvPr/>
          </p:nvSpPr>
          <p:spPr bwMode="auto">
            <a:xfrm>
              <a:off x="1360" y="2347"/>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6" name="Text Box 39">
              <a:extLst>
                <a:ext uri="{FF2B5EF4-FFF2-40B4-BE49-F238E27FC236}">
                  <a16:creationId xmlns:a16="http://schemas.microsoft.com/office/drawing/2014/main" id="{27BB7BBE-95DA-E14B-98DC-638CE33FCD11}"/>
                </a:ext>
              </a:extLst>
            </p:cNvPr>
            <p:cNvSpPr txBox="1">
              <a:spLocks noChangeArrowheads="1"/>
            </p:cNvSpPr>
            <p:nvPr/>
          </p:nvSpPr>
          <p:spPr bwMode="auto">
            <a:xfrm>
              <a:off x="23" y="3300"/>
              <a:ext cx="1483"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WiFi wireless access </a:t>
              </a:r>
            </a:p>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point (54, 450 Mbps)</a:t>
              </a:r>
            </a:p>
          </p:txBody>
        </p:sp>
      </p:grpSp>
      <p:sp>
        <p:nvSpPr>
          <p:cNvPr id="227" name="Text Box 142">
            <a:extLst>
              <a:ext uri="{FF2B5EF4-FFF2-40B4-BE49-F238E27FC236}">
                <a16:creationId xmlns:a16="http://schemas.microsoft.com/office/drawing/2014/main" id="{E0D602B7-3D10-644F-A082-4AD00685B939}"/>
              </a:ext>
            </a:extLst>
          </p:cNvPr>
          <p:cNvSpPr txBox="1">
            <a:spLocks noChangeArrowheads="1"/>
          </p:cNvSpPr>
          <p:nvPr/>
        </p:nvSpPr>
        <p:spPr bwMode="auto">
          <a:xfrm>
            <a:off x="2285961" y="1599824"/>
            <a:ext cx="2569871"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Wireless and wired</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devices</a:t>
            </a:r>
          </a:p>
        </p:txBody>
      </p:sp>
      <p:grpSp>
        <p:nvGrpSpPr>
          <p:cNvPr id="228" name="Group 143">
            <a:extLst>
              <a:ext uri="{FF2B5EF4-FFF2-40B4-BE49-F238E27FC236}">
                <a16:creationId xmlns:a16="http://schemas.microsoft.com/office/drawing/2014/main" id="{9AA4B710-3339-A346-9EC7-A09E554F6751}"/>
              </a:ext>
            </a:extLst>
          </p:cNvPr>
          <p:cNvGrpSpPr>
            <a:grpSpLocks/>
          </p:cNvGrpSpPr>
          <p:nvPr/>
        </p:nvGrpSpPr>
        <p:grpSpPr bwMode="auto">
          <a:xfrm>
            <a:off x="3255142" y="2335403"/>
            <a:ext cx="733425" cy="758825"/>
            <a:chOff x="2751" y="1851"/>
            <a:chExt cx="462" cy="478"/>
          </a:xfrm>
        </p:grpSpPr>
        <p:pic>
          <p:nvPicPr>
            <p:cNvPr id="229" name="Picture 144" descr="iphone_stylized_small">
              <a:extLst>
                <a:ext uri="{FF2B5EF4-FFF2-40B4-BE49-F238E27FC236}">
                  <a16:creationId xmlns:a16="http://schemas.microsoft.com/office/drawing/2014/main" id="{41513B1D-08CB-D742-8152-CA81640B60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 name="Picture 145" descr="antenna_radiation_stylized">
              <a:extLst>
                <a:ext uri="{FF2B5EF4-FFF2-40B4-BE49-F238E27FC236}">
                  <a16:creationId xmlns:a16="http://schemas.microsoft.com/office/drawing/2014/main" id="{F159AFE2-B4D2-464C-84AA-CF64E1E833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1" name="Line 146">
            <a:extLst>
              <a:ext uri="{FF2B5EF4-FFF2-40B4-BE49-F238E27FC236}">
                <a16:creationId xmlns:a16="http://schemas.microsoft.com/office/drawing/2014/main" id="{6BA2DD01-EC8E-9945-A63F-E69A2B22C129}"/>
              </a:ext>
            </a:extLst>
          </p:cNvPr>
          <p:cNvSpPr>
            <a:spLocks noChangeShapeType="1"/>
          </p:cNvSpPr>
          <p:nvPr/>
        </p:nvSpPr>
        <p:spPr bwMode="auto">
          <a:xfrm>
            <a:off x="5632155" y="4054099"/>
            <a:ext cx="2" cy="22512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2" name="Oval 147">
            <a:extLst>
              <a:ext uri="{FF2B5EF4-FFF2-40B4-BE49-F238E27FC236}">
                <a16:creationId xmlns:a16="http://schemas.microsoft.com/office/drawing/2014/main" id="{F04BCE9C-46F3-6345-9348-15575C0EFC92}"/>
              </a:ext>
            </a:extLst>
          </p:cNvPr>
          <p:cNvSpPr>
            <a:spLocks noChangeArrowheads="1"/>
          </p:cNvSpPr>
          <p:nvPr/>
        </p:nvSpPr>
        <p:spPr bwMode="auto">
          <a:xfrm>
            <a:off x="3151955" y="3382613"/>
            <a:ext cx="4895850" cy="810170"/>
          </a:xfrm>
          <a:prstGeom prst="ellipse">
            <a:avLst/>
          </a:prstGeom>
          <a:noFill/>
          <a:ln w="19050">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233" name="Group 150">
            <a:extLst>
              <a:ext uri="{FF2B5EF4-FFF2-40B4-BE49-F238E27FC236}">
                <a16:creationId xmlns:a16="http://schemas.microsoft.com/office/drawing/2014/main" id="{1BFB59FB-B949-4343-8746-FA556294EC0E}"/>
              </a:ext>
            </a:extLst>
          </p:cNvPr>
          <p:cNvGrpSpPr>
            <a:grpSpLocks/>
          </p:cNvGrpSpPr>
          <p:nvPr/>
        </p:nvGrpSpPr>
        <p:grpSpPr bwMode="auto">
          <a:xfrm>
            <a:off x="1907354" y="3913382"/>
            <a:ext cx="1730376" cy="774701"/>
            <a:chOff x="23" y="2225"/>
            <a:chExt cx="1090" cy="488"/>
          </a:xfrm>
        </p:grpSpPr>
        <p:sp>
          <p:nvSpPr>
            <p:cNvPr id="234" name="Text Box 148">
              <a:extLst>
                <a:ext uri="{FF2B5EF4-FFF2-40B4-BE49-F238E27FC236}">
                  <a16:creationId xmlns:a16="http://schemas.microsoft.com/office/drawing/2014/main" id="{2847F148-6A2D-A24E-9C3A-CB4657150AC4}"/>
                </a:ext>
              </a:extLst>
            </p:cNvPr>
            <p:cNvSpPr txBox="1">
              <a:spLocks noChangeArrowheads="1"/>
            </p:cNvSpPr>
            <p:nvPr/>
          </p:nvSpPr>
          <p:spPr bwMode="auto">
            <a:xfrm>
              <a:off x="23" y="2357"/>
              <a:ext cx="1090"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often combined </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 single box</a:t>
              </a:r>
            </a:p>
          </p:txBody>
        </p:sp>
        <p:sp>
          <p:nvSpPr>
            <p:cNvPr id="235" name="Line 149">
              <a:extLst>
                <a:ext uri="{FF2B5EF4-FFF2-40B4-BE49-F238E27FC236}">
                  <a16:creationId xmlns:a16="http://schemas.microsoft.com/office/drawing/2014/main" id="{791A7321-82EF-304E-8F5B-C7B5BF553FDE}"/>
                </a:ext>
              </a:extLst>
            </p:cNvPr>
            <p:cNvSpPr>
              <a:spLocks noChangeShapeType="1"/>
            </p:cNvSpPr>
            <p:nvPr/>
          </p:nvSpPr>
          <p:spPr bwMode="auto">
            <a:xfrm flipV="1">
              <a:off x="590" y="2225"/>
              <a:ext cx="238"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36" name="Group 151">
            <a:extLst>
              <a:ext uri="{FF2B5EF4-FFF2-40B4-BE49-F238E27FC236}">
                <a16:creationId xmlns:a16="http://schemas.microsoft.com/office/drawing/2014/main" id="{CAC24AE8-8B01-2646-892D-B47CEA005DE7}"/>
              </a:ext>
            </a:extLst>
          </p:cNvPr>
          <p:cNvGrpSpPr>
            <a:grpSpLocks/>
          </p:cNvGrpSpPr>
          <p:nvPr/>
        </p:nvGrpSpPr>
        <p:grpSpPr bwMode="auto">
          <a:xfrm>
            <a:off x="4250505" y="1948053"/>
            <a:ext cx="954087" cy="1027112"/>
            <a:chOff x="877" y="1008"/>
            <a:chExt cx="2747" cy="2591"/>
          </a:xfrm>
        </p:grpSpPr>
        <p:pic>
          <p:nvPicPr>
            <p:cNvPr id="237" name="Picture 152" descr="antenna_stylized">
              <a:extLst>
                <a:ext uri="{FF2B5EF4-FFF2-40B4-BE49-F238E27FC236}">
                  <a16:creationId xmlns:a16="http://schemas.microsoft.com/office/drawing/2014/main" id="{1BE3B9ED-47B2-614A-9C09-F039CFE3A1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8" name="Picture 153" descr="laptop_keyboard">
              <a:extLst>
                <a:ext uri="{FF2B5EF4-FFF2-40B4-BE49-F238E27FC236}">
                  <a16:creationId xmlns:a16="http://schemas.microsoft.com/office/drawing/2014/main" id="{195E45EA-7733-D744-B06F-ACC6D6D56D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Freeform 154">
              <a:extLst>
                <a:ext uri="{FF2B5EF4-FFF2-40B4-BE49-F238E27FC236}">
                  <a16:creationId xmlns:a16="http://schemas.microsoft.com/office/drawing/2014/main" id="{F01194AD-C0B6-BD40-8B0C-95F73DDCEB5A}"/>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40" name="Picture 155" descr="screen">
              <a:extLst>
                <a:ext uri="{FF2B5EF4-FFF2-40B4-BE49-F238E27FC236}">
                  <a16:creationId xmlns:a16="http://schemas.microsoft.com/office/drawing/2014/main" id="{5AA702A9-39D0-0F44-9DAA-746AF6B659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 name="Freeform 156">
              <a:extLst>
                <a:ext uri="{FF2B5EF4-FFF2-40B4-BE49-F238E27FC236}">
                  <a16:creationId xmlns:a16="http://schemas.microsoft.com/office/drawing/2014/main" id="{68A5CCA6-333E-7140-BA3D-1173FFD240AE}"/>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2" name="Freeform 157">
              <a:extLst>
                <a:ext uri="{FF2B5EF4-FFF2-40B4-BE49-F238E27FC236}">
                  <a16:creationId xmlns:a16="http://schemas.microsoft.com/office/drawing/2014/main" id="{C4A8539F-1084-394E-A596-C0B374A3C39C}"/>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3" name="Freeform 158">
              <a:extLst>
                <a:ext uri="{FF2B5EF4-FFF2-40B4-BE49-F238E27FC236}">
                  <a16:creationId xmlns:a16="http://schemas.microsoft.com/office/drawing/2014/main" id="{C76F3FE2-141C-1D47-A04F-56C430C21F59}"/>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 name="Freeform 159">
              <a:extLst>
                <a:ext uri="{FF2B5EF4-FFF2-40B4-BE49-F238E27FC236}">
                  <a16:creationId xmlns:a16="http://schemas.microsoft.com/office/drawing/2014/main" id="{7AC362EC-1B99-534E-95D8-5A24FAF24D0D}"/>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 name="Freeform 160">
              <a:extLst>
                <a:ext uri="{FF2B5EF4-FFF2-40B4-BE49-F238E27FC236}">
                  <a16:creationId xmlns:a16="http://schemas.microsoft.com/office/drawing/2014/main" id="{84D8536F-497F-2D44-8E01-C75CAE459AA9}"/>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6" name="Freeform 161">
              <a:extLst>
                <a:ext uri="{FF2B5EF4-FFF2-40B4-BE49-F238E27FC236}">
                  <a16:creationId xmlns:a16="http://schemas.microsoft.com/office/drawing/2014/main" id="{01A5853F-2286-F74E-9472-2D882E49159A}"/>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47" name="Group 162">
              <a:extLst>
                <a:ext uri="{FF2B5EF4-FFF2-40B4-BE49-F238E27FC236}">
                  <a16:creationId xmlns:a16="http://schemas.microsoft.com/office/drawing/2014/main" id="{FC372C7C-5EC9-9544-AA74-D69BBB0D1A5F}"/>
                </a:ext>
              </a:extLst>
            </p:cNvPr>
            <p:cNvGrpSpPr>
              <a:grpSpLocks/>
            </p:cNvGrpSpPr>
            <p:nvPr/>
          </p:nvGrpSpPr>
          <p:grpSpPr bwMode="auto">
            <a:xfrm>
              <a:off x="1709" y="3008"/>
              <a:ext cx="507" cy="234"/>
              <a:chOff x="1740" y="2642"/>
              <a:chExt cx="752" cy="327"/>
            </a:xfrm>
          </p:grpSpPr>
          <p:sp>
            <p:nvSpPr>
              <p:cNvPr id="254" name="Freeform 163">
                <a:extLst>
                  <a:ext uri="{FF2B5EF4-FFF2-40B4-BE49-F238E27FC236}">
                    <a16:creationId xmlns:a16="http://schemas.microsoft.com/office/drawing/2014/main" id="{856C9B59-FB1D-C848-9140-35A178B5022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Freeform 164">
                <a:extLst>
                  <a:ext uri="{FF2B5EF4-FFF2-40B4-BE49-F238E27FC236}">
                    <a16:creationId xmlns:a16="http://schemas.microsoft.com/office/drawing/2014/main" id="{7094626E-365E-9A43-BD33-797126F012DC}"/>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 name="Freeform 165">
                <a:extLst>
                  <a:ext uri="{FF2B5EF4-FFF2-40B4-BE49-F238E27FC236}">
                    <a16:creationId xmlns:a16="http://schemas.microsoft.com/office/drawing/2014/main" id="{B40F99D7-58E8-E040-B1F5-A267B2B3D15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 name="Freeform 166">
                <a:extLst>
                  <a:ext uri="{FF2B5EF4-FFF2-40B4-BE49-F238E27FC236}">
                    <a16:creationId xmlns:a16="http://schemas.microsoft.com/office/drawing/2014/main" id="{54B36EFA-A40E-3349-9364-BEF869A6C27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 name="Freeform 167">
                <a:extLst>
                  <a:ext uri="{FF2B5EF4-FFF2-40B4-BE49-F238E27FC236}">
                    <a16:creationId xmlns:a16="http://schemas.microsoft.com/office/drawing/2014/main" id="{72B5FEE0-627E-2A44-A802-F468CAA77A48}"/>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 name="Freeform 168">
                <a:extLst>
                  <a:ext uri="{FF2B5EF4-FFF2-40B4-BE49-F238E27FC236}">
                    <a16:creationId xmlns:a16="http://schemas.microsoft.com/office/drawing/2014/main" id="{64E86AD2-B652-474E-8F8E-4BEE58055518}"/>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48" name="Freeform 169">
              <a:extLst>
                <a:ext uri="{FF2B5EF4-FFF2-40B4-BE49-F238E27FC236}">
                  <a16:creationId xmlns:a16="http://schemas.microsoft.com/office/drawing/2014/main" id="{14152147-A3DF-4443-82CD-24E6A7B886B9}"/>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9" name="Freeform 170">
              <a:extLst>
                <a:ext uri="{FF2B5EF4-FFF2-40B4-BE49-F238E27FC236}">
                  <a16:creationId xmlns:a16="http://schemas.microsoft.com/office/drawing/2014/main" id="{77E7A1C9-A3D9-AA47-AF22-8859F248BB01}"/>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 name="Freeform 171">
              <a:extLst>
                <a:ext uri="{FF2B5EF4-FFF2-40B4-BE49-F238E27FC236}">
                  <a16:creationId xmlns:a16="http://schemas.microsoft.com/office/drawing/2014/main" id="{9364745C-5427-5047-A89F-23E558404326}"/>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1" name="Freeform 172">
              <a:extLst>
                <a:ext uri="{FF2B5EF4-FFF2-40B4-BE49-F238E27FC236}">
                  <a16:creationId xmlns:a16="http://schemas.microsoft.com/office/drawing/2014/main" id="{32386009-1275-DE49-9140-E7500A951C37}"/>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2" name="Freeform 173">
              <a:extLst>
                <a:ext uri="{FF2B5EF4-FFF2-40B4-BE49-F238E27FC236}">
                  <a16:creationId xmlns:a16="http://schemas.microsoft.com/office/drawing/2014/main" id="{87F49C34-B4C6-FA43-AA66-542D1E995D3A}"/>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3" name="Freeform 174">
              <a:extLst>
                <a:ext uri="{FF2B5EF4-FFF2-40B4-BE49-F238E27FC236}">
                  <a16:creationId xmlns:a16="http://schemas.microsoft.com/office/drawing/2014/main" id="{FEA4386D-E8CF-1A45-8AFD-BA52E4034AEE}"/>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0" name="Group 175">
            <a:extLst>
              <a:ext uri="{FF2B5EF4-FFF2-40B4-BE49-F238E27FC236}">
                <a16:creationId xmlns:a16="http://schemas.microsoft.com/office/drawing/2014/main" id="{B6936DC6-44F7-CB40-83FE-8A8E8F6B6953}"/>
              </a:ext>
            </a:extLst>
          </p:cNvPr>
          <p:cNvGrpSpPr>
            <a:grpSpLocks/>
          </p:cNvGrpSpPr>
          <p:nvPr/>
        </p:nvGrpSpPr>
        <p:grpSpPr bwMode="auto">
          <a:xfrm>
            <a:off x="5020442" y="2413190"/>
            <a:ext cx="1123950" cy="862013"/>
            <a:chOff x="-44" y="1473"/>
            <a:chExt cx="981" cy="1105"/>
          </a:xfrm>
        </p:grpSpPr>
        <p:pic>
          <p:nvPicPr>
            <p:cNvPr id="261" name="Picture 176" descr="desktop_computer_stylized_medium">
              <a:extLst>
                <a:ext uri="{FF2B5EF4-FFF2-40B4-BE49-F238E27FC236}">
                  <a16:creationId xmlns:a16="http://schemas.microsoft.com/office/drawing/2014/main" id="{DD8A088B-92B7-C94B-A78B-C7EEF5CC928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 name="Freeform 177">
              <a:extLst>
                <a:ext uri="{FF2B5EF4-FFF2-40B4-BE49-F238E27FC236}">
                  <a16:creationId xmlns:a16="http://schemas.microsoft.com/office/drawing/2014/main" id="{6BA9B84C-C884-674B-BC10-7591CA428A4B}"/>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3" name="Group 178">
            <a:extLst>
              <a:ext uri="{FF2B5EF4-FFF2-40B4-BE49-F238E27FC236}">
                <a16:creationId xmlns:a16="http://schemas.microsoft.com/office/drawing/2014/main" id="{CA75072E-ACB4-2742-82C6-C3324A921E2D}"/>
              </a:ext>
            </a:extLst>
          </p:cNvPr>
          <p:cNvGrpSpPr>
            <a:grpSpLocks/>
          </p:cNvGrpSpPr>
          <p:nvPr/>
        </p:nvGrpSpPr>
        <p:grpSpPr bwMode="auto">
          <a:xfrm>
            <a:off x="4961705" y="4219765"/>
            <a:ext cx="849312" cy="712788"/>
            <a:chOff x="-44" y="1473"/>
            <a:chExt cx="981" cy="1105"/>
          </a:xfrm>
        </p:grpSpPr>
        <p:pic>
          <p:nvPicPr>
            <p:cNvPr id="264" name="Picture 179" descr="desktop_computer_stylized_medium">
              <a:extLst>
                <a:ext uri="{FF2B5EF4-FFF2-40B4-BE49-F238E27FC236}">
                  <a16:creationId xmlns:a16="http://schemas.microsoft.com/office/drawing/2014/main" id="{00E678F0-099F-6844-9F36-4E5530807C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 name="Freeform 180">
              <a:extLst>
                <a:ext uri="{FF2B5EF4-FFF2-40B4-BE49-F238E27FC236}">
                  <a16:creationId xmlns:a16="http://schemas.microsoft.com/office/drawing/2014/main" id="{3F89BBB2-AF47-CE4F-8BCA-113B5761032B}"/>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6" name="Group 98">
            <a:extLst>
              <a:ext uri="{FF2B5EF4-FFF2-40B4-BE49-F238E27FC236}">
                <a16:creationId xmlns:a16="http://schemas.microsoft.com/office/drawing/2014/main" id="{A3DA2B28-D9C2-BC43-A42F-30A066AEF6C2}"/>
              </a:ext>
            </a:extLst>
          </p:cNvPr>
          <p:cNvGrpSpPr>
            <a:grpSpLocks/>
          </p:cNvGrpSpPr>
          <p:nvPr/>
        </p:nvGrpSpPr>
        <p:grpSpPr bwMode="auto">
          <a:xfrm>
            <a:off x="6357117" y="2089340"/>
            <a:ext cx="958850" cy="1276350"/>
            <a:chOff x="5806938" y="3011924"/>
            <a:chExt cx="347997" cy="396620"/>
          </a:xfrm>
        </p:grpSpPr>
        <p:pic>
          <p:nvPicPr>
            <p:cNvPr id="267" name="Picture 101" descr="fridge2.png">
              <a:extLst>
                <a:ext uri="{FF2B5EF4-FFF2-40B4-BE49-F238E27FC236}">
                  <a16:creationId xmlns:a16="http://schemas.microsoft.com/office/drawing/2014/main" id="{59D46EB5-E84A-B84C-A47E-A7F91543AE71}"/>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15" descr="antenna_stylized">
              <a:extLst>
                <a:ext uri="{FF2B5EF4-FFF2-40B4-BE49-F238E27FC236}">
                  <a16:creationId xmlns:a16="http://schemas.microsoft.com/office/drawing/2014/main" id="{8EEB311B-0E27-4240-8EBE-6A91CB84D8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1" name="Group 280">
            <a:extLst>
              <a:ext uri="{FF2B5EF4-FFF2-40B4-BE49-F238E27FC236}">
                <a16:creationId xmlns:a16="http://schemas.microsoft.com/office/drawing/2014/main" id="{37A8C1F2-8D7B-3045-B15A-5DB56AB82DFE}"/>
              </a:ext>
            </a:extLst>
          </p:cNvPr>
          <p:cNvGrpSpPr/>
          <p:nvPr/>
        </p:nvGrpSpPr>
        <p:grpSpPr>
          <a:xfrm>
            <a:off x="5059243" y="3529374"/>
            <a:ext cx="1192203" cy="583857"/>
            <a:chOff x="7493876" y="2774731"/>
            <a:chExt cx="1481958" cy="894622"/>
          </a:xfrm>
        </p:grpSpPr>
        <p:sp>
          <p:nvSpPr>
            <p:cNvPr id="282" name="Freeform 281">
              <a:extLst>
                <a:ext uri="{FF2B5EF4-FFF2-40B4-BE49-F238E27FC236}">
                  <a16:creationId xmlns:a16="http://schemas.microsoft.com/office/drawing/2014/main" id="{B49BEC54-DEA5-CA4E-B957-C65E2CEC65F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83" name="Oval 282">
              <a:extLst>
                <a:ext uri="{FF2B5EF4-FFF2-40B4-BE49-F238E27FC236}">
                  <a16:creationId xmlns:a16="http://schemas.microsoft.com/office/drawing/2014/main" id="{0B80E2CA-F9B2-6349-BC4E-75B4DCD9E3A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84" name="Group 283">
              <a:extLst>
                <a:ext uri="{FF2B5EF4-FFF2-40B4-BE49-F238E27FC236}">
                  <a16:creationId xmlns:a16="http://schemas.microsoft.com/office/drawing/2014/main" id="{C588090F-19FF-6E4C-84BC-12D7596DA014}"/>
                </a:ext>
              </a:extLst>
            </p:cNvPr>
            <p:cNvGrpSpPr/>
            <p:nvPr/>
          </p:nvGrpSpPr>
          <p:grpSpPr>
            <a:xfrm>
              <a:off x="7713663" y="2848339"/>
              <a:ext cx="1042107" cy="425543"/>
              <a:chOff x="7786941" y="2884917"/>
              <a:chExt cx="897649" cy="353919"/>
            </a:xfrm>
          </p:grpSpPr>
          <p:sp>
            <p:nvSpPr>
              <p:cNvPr id="285" name="Freeform 284">
                <a:extLst>
                  <a:ext uri="{FF2B5EF4-FFF2-40B4-BE49-F238E27FC236}">
                    <a16:creationId xmlns:a16="http://schemas.microsoft.com/office/drawing/2014/main" id="{BABB54BB-EBB6-9142-9753-E527BC1E910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6" name="Freeform 285">
                <a:extLst>
                  <a:ext uri="{FF2B5EF4-FFF2-40B4-BE49-F238E27FC236}">
                    <a16:creationId xmlns:a16="http://schemas.microsoft.com/office/drawing/2014/main" id="{3E0E4E3B-AF65-094E-8217-883961A8DB2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7" name="Freeform 286">
                <a:extLst>
                  <a:ext uri="{FF2B5EF4-FFF2-40B4-BE49-F238E27FC236}">
                    <a16:creationId xmlns:a16="http://schemas.microsoft.com/office/drawing/2014/main" id="{9546C5AA-74FA-3A42-86B2-47124A8C6E8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8" name="Freeform 287">
                <a:extLst>
                  <a:ext uri="{FF2B5EF4-FFF2-40B4-BE49-F238E27FC236}">
                    <a16:creationId xmlns:a16="http://schemas.microsoft.com/office/drawing/2014/main" id="{AF09D7B5-E321-AD40-818B-AD357E78BC2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83" name="Slide Number Placeholder 5">
            <a:extLst>
              <a:ext uri="{FF2B5EF4-FFF2-40B4-BE49-F238E27FC236}">
                <a16:creationId xmlns:a16="http://schemas.microsoft.com/office/drawing/2014/main" id="{9949E408-613C-0D4F-9EA9-41A0BFE4E599}"/>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10</a:t>
            </a:fld>
            <a:endParaRPr lang="en-US" dirty="0"/>
          </a:p>
        </p:txBody>
      </p:sp>
    </p:spTree>
    <p:extLst>
      <p:ext uri="{BB962C8B-B14F-4D97-AF65-F5344CB8AC3E}">
        <p14:creationId xmlns:p14="http://schemas.microsoft.com/office/powerpoint/2010/main" val="97242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dissolve">
                                      <p:cBhvr>
                                        <p:cTn id="7" dur="500"/>
                                        <p:tgtEl>
                                          <p:spTgt spid="14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dissolve">
                                      <p:cBhvr>
                                        <p:cTn id="12" dur="500"/>
                                        <p:tgtEl>
                                          <p:spTgt spid="2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18"/>
                                        </p:tgtEl>
                                        <p:attrNameLst>
                                          <p:attrName>style.visibility</p:attrName>
                                        </p:attrNameLst>
                                      </p:cBhvr>
                                      <p:to>
                                        <p:strVal val="visible"/>
                                      </p:to>
                                    </p:set>
                                    <p:animEffect transition="in" filter="dissolve">
                                      <p:cBhvr>
                                        <p:cTn id="17" dur="500"/>
                                        <p:tgtEl>
                                          <p:spTgt spid="21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21"/>
                                        </p:tgtEl>
                                        <p:attrNameLst>
                                          <p:attrName>style.visibility</p:attrName>
                                        </p:attrNameLst>
                                      </p:cBhvr>
                                      <p:to>
                                        <p:strVal val="visible"/>
                                      </p:to>
                                    </p:set>
                                    <p:animEffect transition="in" filter="dissolve">
                                      <p:cBhvr>
                                        <p:cTn id="22" dur="500"/>
                                        <p:tgtEl>
                                          <p:spTgt spid="22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24"/>
                                        </p:tgtEl>
                                        <p:attrNameLst>
                                          <p:attrName>style.visibility</p:attrName>
                                        </p:attrNameLst>
                                      </p:cBhvr>
                                      <p:to>
                                        <p:strVal val="visible"/>
                                      </p:to>
                                    </p:set>
                                    <p:animEffect transition="in" filter="dissolve">
                                      <p:cBhvr>
                                        <p:cTn id="27" dur="500"/>
                                        <p:tgtEl>
                                          <p:spTgt spid="22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32"/>
                                        </p:tgtEl>
                                        <p:attrNameLst>
                                          <p:attrName>style.visibility</p:attrName>
                                        </p:attrNameLst>
                                      </p:cBhvr>
                                      <p:to>
                                        <p:strVal val="visible"/>
                                      </p:to>
                                    </p:set>
                                    <p:animEffect transition="in" filter="dissolve">
                                      <p:cBhvr>
                                        <p:cTn id="32" dur="500"/>
                                        <p:tgtEl>
                                          <p:spTgt spid="232"/>
                                        </p:tgtEl>
                                      </p:cBhvr>
                                    </p:animEffect>
                                  </p:childTnLst>
                                </p:cTn>
                              </p:par>
                              <p:par>
                                <p:cTn id="33" presetID="9" presetClass="entr" presetSubtype="0" fill="hold" nodeType="withEffect">
                                  <p:stCondLst>
                                    <p:cond delay="0"/>
                                  </p:stCondLst>
                                  <p:childTnLst>
                                    <p:set>
                                      <p:cBhvr>
                                        <p:cTn id="34" dur="1" fill="hold">
                                          <p:stCondLst>
                                            <p:cond delay="0"/>
                                          </p:stCondLst>
                                        </p:cTn>
                                        <p:tgtEl>
                                          <p:spTgt spid="233"/>
                                        </p:tgtEl>
                                        <p:attrNameLst>
                                          <p:attrName>style.visibility</p:attrName>
                                        </p:attrNameLst>
                                      </p:cBhvr>
                                      <p:to>
                                        <p:strVal val="visible"/>
                                      </p:to>
                                    </p:set>
                                    <p:animEffect transition="in" filter="dissolve">
                                      <p:cBhvr>
                                        <p:cTn id="35" dur="500"/>
                                        <p:tgtEl>
                                          <p:spTgt spid="23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227"/>
                                        </p:tgtEl>
                                        <p:attrNameLst>
                                          <p:attrName>style.visibility</p:attrName>
                                        </p:attrNameLst>
                                      </p:cBhvr>
                                      <p:to>
                                        <p:strVal val="visible"/>
                                      </p:to>
                                    </p:set>
                                    <p:animEffect transition="in" filter="dissolve">
                                      <p:cBhvr>
                                        <p:cTn id="40"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P spid="227" grpId="0"/>
      <p:bldP spid="2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Title 1">
            <a:extLst>
              <a:ext uri="{FF2B5EF4-FFF2-40B4-BE49-F238E27FC236}">
                <a16:creationId xmlns:a16="http://schemas.microsoft.com/office/drawing/2014/main" id="{C9770F09-EBB8-174E-A6FB-4752E1D92580}"/>
              </a:ext>
            </a:extLst>
          </p:cNvPr>
          <p:cNvSpPr>
            <a:spLocks noGrp="1"/>
          </p:cNvSpPr>
          <p:nvPr>
            <p:ph type="title"/>
          </p:nvPr>
        </p:nvSpPr>
        <p:spPr>
          <a:xfrm>
            <a:off x="848710" y="273146"/>
            <a:ext cx="10515600" cy="894622"/>
          </a:xfrm>
        </p:spPr>
        <p:txBody>
          <a:bodyPr>
            <a:normAutofit/>
          </a:bodyPr>
          <a:lstStyle/>
          <a:p>
            <a:r>
              <a:rPr lang="en-US" altLang="en-US" sz="5400" b="0" dirty="0">
                <a:ea typeface="ＭＳ Ｐゴシック" panose="020B0600070205080204" pitchFamily="34" charset="-128"/>
              </a:rPr>
              <a:t>Wireless access networks</a:t>
            </a:r>
            <a:endParaRPr lang="en-US" sz="5400" b="0" dirty="0"/>
          </a:p>
        </p:txBody>
      </p:sp>
      <p:sp>
        <p:nvSpPr>
          <p:cNvPr id="274" name="Rectangle 3">
            <a:extLst>
              <a:ext uri="{FF2B5EF4-FFF2-40B4-BE49-F238E27FC236}">
                <a16:creationId xmlns:a16="http://schemas.microsoft.com/office/drawing/2014/main" id="{C852E311-2B98-3D4D-B5CD-7B58FBE2D507}"/>
              </a:ext>
            </a:extLst>
          </p:cNvPr>
          <p:cNvSpPr txBox="1">
            <a:spLocks noChangeArrowheads="1"/>
          </p:cNvSpPr>
          <p:nvPr/>
        </p:nvSpPr>
        <p:spPr>
          <a:xfrm>
            <a:off x="889001" y="1174398"/>
            <a:ext cx="9379606" cy="111866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Shared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wireless</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access network connects end system to router</a:t>
            </a:r>
          </a:p>
          <a:p>
            <a:pPr marL="339725" marR="0" lvl="0" indent="-2254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via base station aka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access point”</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endParaRPr>
          </a:p>
        </p:txBody>
      </p:sp>
      <p:grpSp>
        <p:nvGrpSpPr>
          <p:cNvPr id="3" name="Group 2">
            <a:extLst>
              <a:ext uri="{FF2B5EF4-FFF2-40B4-BE49-F238E27FC236}">
                <a16:creationId xmlns:a16="http://schemas.microsoft.com/office/drawing/2014/main" id="{C63E597B-7570-D146-AF73-1D0E01AB468C}"/>
              </a:ext>
            </a:extLst>
          </p:cNvPr>
          <p:cNvGrpSpPr/>
          <p:nvPr/>
        </p:nvGrpSpPr>
        <p:grpSpPr>
          <a:xfrm>
            <a:off x="848711" y="2383154"/>
            <a:ext cx="4720964" cy="4020776"/>
            <a:chOff x="848711" y="2383154"/>
            <a:chExt cx="4720964" cy="4020776"/>
          </a:xfrm>
        </p:grpSpPr>
        <p:sp>
          <p:nvSpPr>
            <p:cNvPr id="275" name="Rectangle 3">
              <a:extLst>
                <a:ext uri="{FF2B5EF4-FFF2-40B4-BE49-F238E27FC236}">
                  <a16:creationId xmlns:a16="http://schemas.microsoft.com/office/drawing/2014/main" id="{507B7289-7AEE-9442-86FC-7846C9A20E5B}"/>
                </a:ext>
              </a:extLst>
            </p:cNvPr>
            <p:cNvSpPr>
              <a:spLocks noChangeArrowheads="1"/>
            </p:cNvSpPr>
            <p:nvPr/>
          </p:nvSpPr>
          <p:spPr bwMode="auto">
            <a:xfrm>
              <a:off x="848711" y="2383154"/>
              <a:ext cx="4720964" cy="3118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682625" indent="-225425">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Wireless local area networks </a:t>
              </a:r>
              <a:r>
                <a:rPr kumimoji="0" lang="en-US" altLang="en-US" sz="20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(WLANs)</a:t>
              </a:r>
            </a:p>
            <a:p>
              <a:pPr marL="342900" marR="0" lvl="1" indent="-260350" algn="l" defTabSz="914400" rtl="0" eaLnBrk="1" fontAlgn="auto" latinLnBrk="0" hangingPunct="1">
                <a:lnSpc>
                  <a:spcPct val="90000"/>
                </a:lnSpc>
                <a:spcBef>
                  <a:spcPct val="2000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typically within or around building (~100 ft)</a:t>
              </a:r>
            </a:p>
            <a:p>
              <a:pPr marL="342900" marR="0" lvl="1" indent="-260350" algn="l" defTabSz="914400" rtl="0" eaLnBrk="1" fontAlgn="auto" latinLnBrk="0" hangingPunct="1">
                <a:lnSpc>
                  <a:spcPct val="90000"/>
                </a:lnSpc>
                <a:spcBef>
                  <a:spcPct val="2000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802.11b/g/n (WiFi): 11, 54, 450 Mbps transmission rate</a:t>
              </a:r>
            </a:p>
          </p:txBody>
        </p:sp>
        <p:grpSp>
          <p:nvGrpSpPr>
            <p:cNvPr id="276" name="Group 85">
              <a:extLst>
                <a:ext uri="{FF2B5EF4-FFF2-40B4-BE49-F238E27FC236}">
                  <a16:creationId xmlns:a16="http://schemas.microsoft.com/office/drawing/2014/main" id="{1E5C1FB4-96B5-1549-9EA9-C4C877601D41}"/>
                </a:ext>
              </a:extLst>
            </p:cNvPr>
            <p:cNvGrpSpPr>
              <a:grpSpLocks/>
            </p:cNvGrpSpPr>
            <p:nvPr/>
          </p:nvGrpSpPr>
          <p:grpSpPr bwMode="auto">
            <a:xfrm>
              <a:off x="1457197" y="4740844"/>
              <a:ext cx="2487613" cy="1562100"/>
              <a:chOff x="2889" y="1631"/>
              <a:chExt cx="980" cy="743"/>
            </a:xfrm>
          </p:grpSpPr>
          <p:sp>
            <p:nvSpPr>
              <p:cNvPr id="277" name="Rectangle 86">
                <a:extLst>
                  <a:ext uri="{FF2B5EF4-FFF2-40B4-BE49-F238E27FC236}">
                    <a16:creationId xmlns:a16="http://schemas.microsoft.com/office/drawing/2014/main" id="{0DEDFA50-4D81-5044-AECD-5FA9C81530F9}"/>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78" name="AutoShape 87">
                <a:extLst>
                  <a:ext uri="{FF2B5EF4-FFF2-40B4-BE49-F238E27FC236}">
                    <a16:creationId xmlns:a16="http://schemas.microsoft.com/office/drawing/2014/main" id="{F3166EDD-1642-CE42-8A80-905D2B2FC163}"/>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ＭＳ Ｐゴシック" panose="020B0600070205080204" pitchFamily="34" charset="-128"/>
                  <a:cs typeface="+mn-cs"/>
                </a:endParaRPr>
              </a:p>
            </p:txBody>
          </p:sp>
        </p:grpSp>
        <p:sp>
          <p:nvSpPr>
            <p:cNvPr id="279" name="Line 110">
              <a:extLst>
                <a:ext uri="{FF2B5EF4-FFF2-40B4-BE49-F238E27FC236}">
                  <a16:creationId xmlns:a16="http://schemas.microsoft.com/office/drawing/2014/main" id="{D363724C-D4D5-AE42-B0EB-49CDF8565AE2}"/>
                </a:ext>
              </a:extLst>
            </p:cNvPr>
            <p:cNvSpPr>
              <a:spLocks noChangeShapeType="1"/>
            </p:cNvSpPr>
            <p:nvPr/>
          </p:nvSpPr>
          <p:spPr bwMode="auto">
            <a:xfrm>
              <a:off x="3123661" y="6082085"/>
              <a:ext cx="934073" cy="39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0" name="Line 116">
              <a:extLst>
                <a:ext uri="{FF2B5EF4-FFF2-40B4-BE49-F238E27FC236}">
                  <a16:creationId xmlns:a16="http://schemas.microsoft.com/office/drawing/2014/main" id="{C737A2C2-F349-534E-8E7F-DEE682F91C6C}"/>
                </a:ext>
              </a:extLst>
            </p:cNvPr>
            <p:cNvSpPr>
              <a:spLocks noChangeShapeType="1"/>
            </p:cNvSpPr>
            <p:nvPr/>
          </p:nvSpPr>
          <p:spPr bwMode="auto">
            <a:xfrm flipV="1">
              <a:off x="2501772" y="6010844"/>
              <a:ext cx="287338"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83" name="Group 246">
              <a:extLst>
                <a:ext uri="{FF2B5EF4-FFF2-40B4-BE49-F238E27FC236}">
                  <a16:creationId xmlns:a16="http://schemas.microsoft.com/office/drawing/2014/main" id="{30E16050-D356-0644-BE98-F9013447D0E9}"/>
                </a:ext>
              </a:extLst>
            </p:cNvPr>
            <p:cNvGrpSpPr>
              <a:grpSpLocks/>
            </p:cNvGrpSpPr>
            <p:nvPr/>
          </p:nvGrpSpPr>
          <p:grpSpPr bwMode="auto">
            <a:xfrm>
              <a:off x="2025522" y="5620319"/>
              <a:ext cx="863600" cy="588962"/>
              <a:chOff x="2967" y="478"/>
              <a:chExt cx="788" cy="625"/>
            </a:xfrm>
          </p:grpSpPr>
          <p:pic>
            <p:nvPicPr>
              <p:cNvPr id="384" name="Picture 247" descr="access_point_stylized_small">
                <a:extLst>
                  <a:ext uri="{FF2B5EF4-FFF2-40B4-BE49-F238E27FC236}">
                    <a16:creationId xmlns:a16="http://schemas.microsoft.com/office/drawing/2014/main" id="{38317097-25CA-3444-BCBF-133874013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5" name="Picture 248" descr="antenna_radiation_stylized">
                <a:extLst>
                  <a:ext uri="{FF2B5EF4-FFF2-40B4-BE49-F238E27FC236}">
                    <a16:creationId xmlns:a16="http://schemas.microsoft.com/office/drawing/2014/main" id="{9B8610E4-100E-B349-B08F-C4E646F538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6" name="Group 390">
              <a:extLst>
                <a:ext uri="{FF2B5EF4-FFF2-40B4-BE49-F238E27FC236}">
                  <a16:creationId xmlns:a16="http://schemas.microsoft.com/office/drawing/2014/main" id="{FAAA55DA-ADE3-E443-841D-CDBF9B4C27F7}"/>
                </a:ext>
              </a:extLst>
            </p:cNvPr>
            <p:cNvGrpSpPr>
              <a:grpSpLocks/>
            </p:cNvGrpSpPr>
            <p:nvPr/>
          </p:nvGrpSpPr>
          <p:grpSpPr bwMode="auto">
            <a:xfrm>
              <a:off x="1939797" y="4851969"/>
              <a:ext cx="757238" cy="682625"/>
              <a:chOff x="877" y="1008"/>
              <a:chExt cx="2747" cy="2591"/>
            </a:xfrm>
          </p:grpSpPr>
          <p:pic>
            <p:nvPicPr>
              <p:cNvPr id="387" name="Picture 391" descr="antenna_stylized">
                <a:extLst>
                  <a:ext uri="{FF2B5EF4-FFF2-40B4-BE49-F238E27FC236}">
                    <a16:creationId xmlns:a16="http://schemas.microsoft.com/office/drawing/2014/main" id="{1DEF40AC-79A6-904A-A606-A1BAF512D0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8" name="Picture 392" descr="laptop_keyboard">
                <a:extLst>
                  <a:ext uri="{FF2B5EF4-FFF2-40B4-BE49-F238E27FC236}">
                    <a16:creationId xmlns:a16="http://schemas.microsoft.com/office/drawing/2014/main" id="{54169649-35A6-144B-A18B-136B61B721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 name="Freeform 393">
                <a:extLst>
                  <a:ext uri="{FF2B5EF4-FFF2-40B4-BE49-F238E27FC236}">
                    <a16:creationId xmlns:a16="http://schemas.microsoft.com/office/drawing/2014/main" id="{1334E773-93FF-1842-83E0-85D95285109E}"/>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90" name="Picture 394" descr="screen">
                <a:extLst>
                  <a:ext uri="{FF2B5EF4-FFF2-40B4-BE49-F238E27FC236}">
                    <a16:creationId xmlns:a16="http://schemas.microsoft.com/office/drawing/2014/main" id="{2EE963A1-67D0-6C4D-B557-6D983D0649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1" name="Freeform 395">
                <a:extLst>
                  <a:ext uri="{FF2B5EF4-FFF2-40B4-BE49-F238E27FC236}">
                    <a16:creationId xmlns:a16="http://schemas.microsoft.com/office/drawing/2014/main" id="{4490769E-9EE9-744B-8B95-4D0EA5E2CB9F}"/>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2" name="Freeform 396">
                <a:extLst>
                  <a:ext uri="{FF2B5EF4-FFF2-40B4-BE49-F238E27FC236}">
                    <a16:creationId xmlns:a16="http://schemas.microsoft.com/office/drawing/2014/main" id="{86B549E5-F6AB-0243-8BA4-02E6A5C61FA8}"/>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3" name="Freeform 397">
                <a:extLst>
                  <a:ext uri="{FF2B5EF4-FFF2-40B4-BE49-F238E27FC236}">
                    <a16:creationId xmlns:a16="http://schemas.microsoft.com/office/drawing/2014/main" id="{2158DB92-5A91-F54B-89BD-22C15347A39C}"/>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4" name="Freeform 398">
                <a:extLst>
                  <a:ext uri="{FF2B5EF4-FFF2-40B4-BE49-F238E27FC236}">
                    <a16:creationId xmlns:a16="http://schemas.microsoft.com/office/drawing/2014/main" id="{064AA7AE-552D-FC4B-AB18-43DD23E76E1B}"/>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1" name="Freeform 399">
                <a:extLst>
                  <a:ext uri="{FF2B5EF4-FFF2-40B4-BE49-F238E27FC236}">
                    <a16:creationId xmlns:a16="http://schemas.microsoft.com/office/drawing/2014/main" id="{B109158B-A820-0C43-A7F4-AD2D27EBF217}"/>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2" name="Freeform 400">
                <a:extLst>
                  <a:ext uri="{FF2B5EF4-FFF2-40B4-BE49-F238E27FC236}">
                    <a16:creationId xmlns:a16="http://schemas.microsoft.com/office/drawing/2014/main" id="{2B4B0633-4E89-864D-99B5-B369ABA21EF0}"/>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13" name="Group 401">
                <a:extLst>
                  <a:ext uri="{FF2B5EF4-FFF2-40B4-BE49-F238E27FC236}">
                    <a16:creationId xmlns:a16="http://schemas.microsoft.com/office/drawing/2014/main" id="{D30B7833-DC10-DB4C-891B-956E992BBA0A}"/>
                  </a:ext>
                </a:extLst>
              </p:cNvPr>
              <p:cNvGrpSpPr>
                <a:grpSpLocks/>
              </p:cNvGrpSpPr>
              <p:nvPr/>
            </p:nvGrpSpPr>
            <p:grpSpPr bwMode="auto">
              <a:xfrm>
                <a:off x="1709" y="3008"/>
                <a:ext cx="507" cy="234"/>
                <a:chOff x="1740" y="2642"/>
                <a:chExt cx="752" cy="327"/>
              </a:xfrm>
            </p:grpSpPr>
            <p:sp>
              <p:nvSpPr>
                <p:cNvPr id="428" name="Freeform 402">
                  <a:extLst>
                    <a:ext uri="{FF2B5EF4-FFF2-40B4-BE49-F238E27FC236}">
                      <a16:creationId xmlns:a16="http://schemas.microsoft.com/office/drawing/2014/main" id="{2A2DF47F-482A-4C4B-8F26-E682B9C84C1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9" name="Freeform 403">
                  <a:extLst>
                    <a:ext uri="{FF2B5EF4-FFF2-40B4-BE49-F238E27FC236}">
                      <a16:creationId xmlns:a16="http://schemas.microsoft.com/office/drawing/2014/main" id="{D89B427F-55D6-7F48-A040-E93E341821F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0" name="Freeform 404">
                  <a:extLst>
                    <a:ext uri="{FF2B5EF4-FFF2-40B4-BE49-F238E27FC236}">
                      <a16:creationId xmlns:a16="http://schemas.microsoft.com/office/drawing/2014/main" id="{B8497482-C311-8A49-8EA0-97A9755C84E3}"/>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1" name="Freeform 405">
                  <a:extLst>
                    <a:ext uri="{FF2B5EF4-FFF2-40B4-BE49-F238E27FC236}">
                      <a16:creationId xmlns:a16="http://schemas.microsoft.com/office/drawing/2014/main" id="{79ECED84-E4CB-694E-A50E-9D06939B3FC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2" name="Freeform 406">
                  <a:extLst>
                    <a:ext uri="{FF2B5EF4-FFF2-40B4-BE49-F238E27FC236}">
                      <a16:creationId xmlns:a16="http://schemas.microsoft.com/office/drawing/2014/main" id="{80C19383-6CF7-544E-AD91-DC62824CFF4F}"/>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3" name="Freeform 407">
                  <a:extLst>
                    <a:ext uri="{FF2B5EF4-FFF2-40B4-BE49-F238E27FC236}">
                      <a16:creationId xmlns:a16="http://schemas.microsoft.com/office/drawing/2014/main" id="{694FEF7D-90AA-B64C-B271-895E860B0F7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14" name="Freeform 408">
                <a:extLst>
                  <a:ext uri="{FF2B5EF4-FFF2-40B4-BE49-F238E27FC236}">
                    <a16:creationId xmlns:a16="http://schemas.microsoft.com/office/drawing/2014/main" id="{FCA32457-04CE-CC41-86F1-43D4958F94DA}"/>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5" name="Freeform 409">
                <a:extLst>
                  <a:ext uri="{FF2B5EF4-FFF2-40B4-BE49-F238E27FC236}">
                    <a16:creationId xmlns:a16="http://schemas.microsoft.com/office/drawing/2014/main" id="{A9D5B70C-2017-CC4E-8B0F-6BF50D56D48B}"/>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6" name="Freeform 410">
                <a:extLst>
                  <a:ext uri="{FF2B5EF4-FFF2-40B4-BE49-F238E27FC236}">
                    <a16:creationId xmlns:a16="http://schemas.microsoft.com/office/drawing/2014/main" id="{8E9EA5E7-2B72-5945-B81D-B56209A4BD95}"/>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7" name="Freeform 411">
                <a:extLst>
                  <a:ext uri="{FF2B5EF4-FFF2-40B4-BE49-F238E27FC236}">
                    <a16:creationId xmlns:a16="http://schemas.microsoft.com/office/drawing/2014/main" id="{3086408F-FB97-0342-9DF4-2F6CEF480A4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8" name="Freeform 412">
                <a:extLst>
                  <a:ext uri="{FF2B5EF4-FFF2-40B4-BE49-F238E27FC236}">
                    <a16:creationId xmlns:a16="http://schemas.microsoft.com/office/drawing/2014/main" id="{A65312A3-A823-6847-AFEB-6B5C6CF2DAA8}"/>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7" name="Freeform 413">
                <a:extLst>
                  <a:ext uri="{FF2B5EF4-FFF2-40B4-BE49-F238E27FC236}">
                    <a16:creationId xmlns:a16="http://schemas.microsoft.com/office/drawing/2014/main" id="{01CB1475-1200-8E4F-A96B-22BBF439F5B9}"/>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94" name="Text Box 446">
              <a:extLst>
                <a:ext uri="{FF2B5EF4-FFF2-40B4-BE49-F238E27FC236}">
                  <a16:creationId xmlns:a16="http://schemas.microsoft.com/office/drawing/2014/main" id="{77B0C617-629A-E847-826F-89D4A80DBAF0}"/>
                </a:ext>
              </a:extLst>
            </p:cNvPr>
            <p:cNvSpPr txBox="1">
              <a:spLocks noChangeArrowheads="1"/>
            </p:cNvSpPr>
            <p:nvPr/>
          </p:nvSpPr>
          <p:spPr bwMode="auto">
            <a:xfrm>
              <a:off x="3690431" y="6037217"/>
              <a:ext cx="1212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to Internet</a:t>
              </a:r>
            </a:p>
          </p:txBody>
        </p:sp>
        <p:grpSp>
          <p:nvGrpSpPr>
            <p:cNvPr id="496" name="Group 114">
              <a:extLst>
                <a:ext uri="{FF2B5EF4-FFF2-40B4-BE49-F238E27FC236}">
                  <a16:creationId xmlns:a16="http://schemas.microsoft.com/office/drawing/2014/main" id="{B6E0C4FE-F286-644F-BAC2-A1DC8618FFCA}"/>
                </a:ext>
              </a:extLst>
            </p:cNvPr>
            <p:cNvGrpSpPr>
              <a:grpSpLocks/>
            </p:cNvGrpSpPr>
            <p:nvPr/>
          </p:nvGrpSpPr>
          <p:grpSpPr bwMode="auto">
            <a:xfrm>
              <a:off x="2828797" y="4912294"/>
              <a:ext cx="636588" cy="879475"/>
              <a:chOff x="5806938" y="3011924"/>
              <a:chExt cx="347997" cy="396620"/>
            </a:xfrm>
          </p:grpSpPr>
          <p:pic>
            <p:nvPicPr>
              <p:cNvPr id="497" name="Picture 117" descr="fridge2.png">
                <a:extLst>
                  <a:ext uri="{FF2B5EF4-FFF2-40B4-BE49-F238E27FC236}">
                    <a16:creationId xmlns:a16="http://schemas.microsoft.com/office/drawing/2014/main" id="{092DD1DD-274C-5543-92C3-6F5EA0CEC25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8" name="Picture 1115" descr="antenna_stylized">
                <a:extLst>
                  <a:ext uri="{FF2B5EF4-FFF2-40B4-BE49-F238E27FC236}">
                    <a16:creationId xmlns:a16="http://schemas.microsoft.com/office/drawing/2014/main" id="{77E3B796-99C6-C544-AF7A-E6CF22C59D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0" name="Group 519">
              <a:extLst>
                <a:ext uri="{FF2B5EF4-FFF2-40B4-BE49-F238E27FC236}">
                  <a16:creationId xmlns:a16="http://schemas.microsoft.com/office/drawing/2014/main" id="{A8AFD06E-51F7-BC46-9B65-24254676E3FB}"/>
                </a:ext>
              </a:extLst>
            </p:cNvPr>
            <p:cNvGrpSpPr/>
            <p:nvPr/>
          </p:nvGrpSpPr>
          <p:grpSpPr>
            <a:xfrm>
              <a:off x="2789999" y="5883655"/>
              <a:ext cx="686068" cy="362749"/>
              <a:chOff x="7493876" y="2774731"/>
              <a:chExt cx="1481958" cy="894622"/>
            </a:xfrm>
          </p:grpSpPr>
          <p:sp>
            <p:nvSpPr>
              <p:cNvPr id="521" name="Freeform 520">
                <a:extLst>
                  <a:ext uri="{FF2B5EF4-FFF2-40B4-BE49-F238E27FC236}">
                    <a16:creationId xmlns:a16="http://schemas.microsoft.com/office/drawing/2014/main" id="{9B3AF3CF-631D-C049-AEC8-6B1A6454821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22" name="Oval 521">
                <a:extLst>
                  <a:ext uri="{FF2B5EF4-FFF2-40B4-BE49-F238E27FC236}">
                    <a16:creationId xmlns:a16="http://schemas.microsoft.com/office/drawing/2014/main" id="{52CF3104-11F0-AB47-A540-B9EEE075A8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23" name="Group 522">
                <a:extLst>
                  <a:ext uri="{FF2B5EF4-FFF2-40B4-BE49-F238E27FC236}">
                    <a16:creationId xmlns:a16="http://schemas.microsoft.com/office/drawing/2014/main" id="{D6B1DC5D-1FB3-ED43-B200-16DCD1485E7D}"/>
                  </a:ext>
                </a:extLst>
              </p:cNvPr>
              <p:cNvGrpSpPr/>
              <p:nvPr/>
            </p:nvGrpSpPr>
            <p:grpSpPr>
              <a:xfrm>
                <a:off x="7713663" y="2848339"/>
                <a:ext cx="1042107" cy="425543"/>
                <a:chOff x="7786941" y="2884917"/>
                <a:chExt cx="897649" cy="353919"/>
              </a:xfrm>
            </p:grpSpPr>
            <p:sp>
              <p:nvSpPr>
                <p:cNvPr id="524" name="Freeform 523">
                  <a:extLst>
                    <a:ext uri="{FF2B5EF4-FFF2-40B4-BE49-F238E27FC236}">
                      <a16:creationId xmlns:a16="http://schemas.microsoft.com/office/drawing/2014/main" id="{6E2041D5-1650-8247-B5F1-4231E7A5524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5" name="Freeform 524">
                  <a:extLst>
                    <a:ext uri="{FF2B5EF4-FFF2-40B4-BE49-F238E27FC236}">
                      <a16:creationId xmlns:a16="http://schemas.microsoft.com/office/drawing/2014/main" id="{6C9729AF-3D56-0B4F-99AF-A7E83686740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6" name="Freeform 525">
                  <a:extLst>
                    <a:ext uri="{FF2B5EF4-FFF2-40B4-BE49-F238E27FC236}">
                      <a16:creationId xmlns:a16="http://schemas.microsoft.com/office/drawing/2014/main" id="{7958CA7E-67F5-574F-92F8-05C1E26C15B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7" name="Freeform 526">
                  <a:extLst>
                    <a:ext uri="{FF2B5EF4-FFF2-40B4-BE49-F238E27FC236}">
                      <a16:creationId xmlns:a16="http://schemas.microsoft.com/office/drawing/2014/main" id="{6460EEC5-0ECA-EF4B-8CD6-D1A9A438051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2" name="Group 1">
            <a:extLst>
              <a:ext uri="{FF2B5EF4-FFF2-40B4-BE49-F238E27FC236}">
                <a16:creationId xmlns:a16="http://schemas.microsoft.com/office/drawing/2014/main" id="{0A10AE25-0B57-C546-B85A-8CA4E50124F9}"/>
              </a:ext>
            </a:extLst>
          </p:cNvPr>
          <p:cNvGrpSpPr/>
          <p:nvPr/>
        </p:nvGrpSpPr>
        <p:grpSpPr>
          <a:xfrm>
            <a:off x="6622327" y="1977830"/>
            <a:ext cx="5443549" cy="4198133"/>
            <a:chOff x="6622327" y="1977830"/>
            <a:chExt cx="5443549" cy="4198133"/>
          </a:xfrm>
        </p:grpSpPr>
        <p:sp>
          <p:nvSpPr>
            <p:cNvPr id="435" name="Freeform 84">
              <a:extLst>
                <a:ext uri="{FF2B5EF4-FFF2-40B4-BE49-F238E27FC236}">
                  <a16:creationId xmlns:a16="http://schemas.microsoft.com/office/drawing/2014/main" id="{9CDCB2CD-4EE3-8A41-9279-3F5B5ED7EA24}"/>
                </a:ext>
              </a:extLst>
            </p:cNvPr>
            <p:cNvSpPr>
              <a:spLocks/>
            </p:cNvSpPr>
            <p:nvPr/>
          </p:nvSpPr>
          <p:spPr bwMode="auto">
            <a:xfrm>
              <a:off x="6874928" y="4765952"/>
              <a:ext cx="2365994" cy="1410011"/>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6" name="Line 93">
              <a:extLst>
                <a:ext uri="{FF2B5EF4-FFF2-40B4-BE49-F238E27FC236}">
                  <a16:creationId xmlns:a16="http://schemas.microsoft.com/office/drawing/2014/main" id="{6FDAE611-2E57-5A47-872E-E5E3B5F0E4ED}"/>
                </a:ext>
              </a:extLst>
            </p:cNvPr>
            <p:cNvSpPr>
              <a:spLocks noChangeShapeType="1"/>
            </p:cNvSpPr>
            <p:nvPr/>
          </p:nvSpPr>
          <p:spPr bwMode="auto">
            <a:xfrm>
              <a:off x="8360702" y="5771600"/>
              <a:ext cx="203294" cy="32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37" name="Picture 133" descr="car_icon_small">
              <a:extLst>
                <a:ext uri="{FF2B5EF4-FFF2-40B4-BE49-F238E27FC236}">
                  <a16:creationId xmlns:a16="http://schemas.microsoft.com/office/drawing/2014/main" id="{637721B2-956D-D641-840D-1562F36440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27747" y="4780575"/>
              <a:ext cx="1157044" cy="22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8" name="Group 134">
              <a:extLst>
                <a:ext uri="{FF2B5EF4-FFF2-40B4-BE49-F238E27FC236}">
                  <a16:creationId xmlns:a16="http://schemas.microsoft.com/office/drawing/2014/main" id="{0F7E2BCC-C8D7-BB4F-9192-511E99286097}"/>
                </a:ext>
              </a:extLst>
            </p:cNvPr>
            <p:cNvGrpSpPr>
              <a:grpSpLocks/>
            </p:cNvGrpSpPr>
            <p:nvPr/>
          </p:nvGrpSpPr>
          <p:grpSpPr bwMode="auto">
            <a:xfrm>
              <a:off x="7435067" y="4550795"/>
              <a:ext cx="566627" cy="507604"/>
              <a:chOff x="2751" y="1851"/>
              <a:chExt cx="462" cy="478"/>
            </a:xfrm>
          </p:grpSpPr>
          <p:pic>
            <p:nvPicPr>
              <p:cNvPr id="492" name="Picture 135" descr="iphone_stylized_small">
                <a:extLst>
                  <a:ext uri="{FF2B5EF4-FFF2-40B4-BE49-F238E27FC236}">
                    <a16:creationId xmlns:a16="http://schemas.microsoft.com/office/drawing/2014/main" id="{D235C6D0-2907-324E-B167-1D284A7162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3" name="Picture 136" descr="antenna_radiation_stylized">
                <a:extLst>
                  <a:ext uri="{FF2B5EF4-FFF2-40B4-BE49-F238E27FC236}">
                    <a16:creationId xmlns:a16="http://schemas.microsoft.com/office/drawing/2014/main" id="{28B99AF5-1D2E-3E41-B4BF-B68E85E0F0B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9" name="Group 252">
              <a:extLst>
                <a:ext uri="{FF2B5EF4-FFF2-40B4-BE49-F238E27FC236}">
                  <a16:creationId xmlns:a16="http://schemas.microsoft.com/office/drawing/2014/main" id="{50E2A8EC-FB31-5641-8D7F-E159AC664424}"/>
                </a:ext>
              </a:extLst>
            </p:cNvPr>
            <p:cNvGrpSpPr>
              <a:grpSpLocks/>
            </p:cNvGrpSpPr>
            <p:nvPr/>
          </p:nvGrpSpPr>
          <p:grpSpPr bwMode="auto">
            <a:xfrm>
              <a:off x="8044949" y="4943509"/>
              <a:ext cx="622858" cy="831384"/>
              <a:chOff x="742" y="2409"/>
              <a:chExt cx="576" cy="881"/>
            </a:xfrm>
          </p:grpSpPr>
          <p:grpSp>
            <p:nvGrpSpPr>
              <p:cNvPr id="474" name="Group 253">
                <a:extLst>
                  <a:ext uri="{FF2B5EF4-FFF2-40B4-BE49-F238E27FC236}">
                    <a16:creationId xmlns:a16="http://schemas.microsoft.com/office/drawing/2014/main" id="{C32350E9-2A70-3C4B-AF84-F993852C3FDF}"/>
                  </a:ext>
                </a:extLst>
              </p:cNvPr>
              <p:cNvGrpSpPr>
                <a:grpSpLocks/>
              </p:cNvGrpSpPr>
              <p:nvPr/>
            </p:nvGrpSpPr>
            <p:grpSpPr bwMode="auto">
              <a:xfrm>
                <a:off x="832" y="2643"/>
                <a:ext cx="376" cy="647"/>
                <a:chOff x="3130" y="3288"/>
                <a:chExt cx="410" cy="742"/>
              </a:xfrm>
            </p:grpSpPr>
            <p:sp>
              <p:nvSpPr>
                <p:cNvPr id="477" name="Line 270">
                  <a:extLst>
                    <a:ext uri="{FF2B5EF4-FFF2-40B4-BE49-F238E27FC236}">
                      <a16:creationId xmlns:a16="http://schemas.microsoft.com/office/drawing/2014/main" id="{8583BEF8-BEDA-F244-88A4-7F9104FF6399}"/>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8" name="Line 271">
                  <a:extLst>
                    <a:ext uri="{FF2B5EF4-FFF2-40B4-BE49-F238E27FC236}">
                      <a16:creationId xmlns:a16="http://schemas.microsoft.com/office/drawing/2014/main" id="{851DA692-9982-CD45-B908-27C6FE3171FA}"/>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9" name="Line 272">
                  <a:extLst>
                    <a:ext uri="{FF2B5EF4-FFF2-40B4-BE49-F238E27FC236}">
                      <a16:creationId xmlns:a16="http://schemas.microsoft.com/office/drawing/2014/main" id="{0EDF8D44-8A7A-9A44-890A-50EFE9EAB985}"/>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0" name="Line 273">
                  <a:extLst>
                    <a:ext uri="{FF2B5EF4-FFF2-40B4-BE49-F238E27FC236}">
                      <a16:creationId xmlns:a16="http://schemas.microsoft.com/office/drawing/2014/main" id="{7DA30A0E-02A3-004E-95E6-34261D127CEF}"/>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1" name="Line 274">
                  <a:extLst>
                    <a:ext uri="{FF2B5EF4-FFF2-40B4-BE49-F238E27FC236}">
                      <a16:creationId xmlns:a16="http://schemas.microsoft.com/office/drawing/2014/main" id="{F656242D-4E39-AF46-854A-36BE29E10431}"/>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2" name="Line 275">
                  <a:extLst>
                    <a:ext uri="{FF2B5EF4-FFF2-40B4-BE49-F238E27FC236}">
                      <a16:creationId xmlns:a16="http://schemas.microsoft.com/office/drawing/2014/main" id="{10AB3D00-F920-FF4C-8064-0CC634E57B1A}"/>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3" name="Line 276">
                  <a:extLst>
                    <a:ext uri="{FF2B5EF4-FFF2-40B4-BE49-F238E27FC236}">
                      <a16:creationId xmlns:a16="http://schemas.microsoft.com/office/drawing/2014/main" id="{183C87D5-A0A3-D349-9E9E-90CFF4AA1E3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4" name="Line 277">
                  <a:extLst>
                    <a:ext uri="{FF2B5EF4-FFF2-40B4-BE49-F238E27FC236}">
                      <a16:creationId xmlns:a16="http://schemas.microsoft.com/office/drawing/2014/main" id="{DE4F5680-31BA-7D4A-9D85-201D7A1790DC}"/>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5" name="Line 278">
                  <a:extLst>
                    <a:ext uri="{FF2B5EF4-FFF2-40B4-BE49-F238E27FC236}">
                      <a16:creationId xmlns:a16="http://schemas.microsoft.com/office/drawing/2014/main" id="{CA71A0A2-238B-6D4B-AC81-BCE2F78CD6B6}"/>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6" name="Line 279">
                  <a:extLst>
                    <a:ext uri="{FF2B5EF4-FFF2-40B4-BE49-F238E27FC236}">
                      <a16:creationId xmlns:a16="http://schemas.microsoft.com/office/drawing/2014/main" id="{6FCF58F0-3A90-0543-85ED-923CE620E00B}"/>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7" name="Line 280">
                  <a:extLst>
                    <a:ext uri="{FF2B5EF4-FFF2-40B4-BE49-F238E27FC236}">
                      <a16:creationId xmlns:a16="http://schemas.microsoft.com/office/drawing/2014/main" id="{FB6B6298-E1B6-CD4D-909E-E331723D8BE1}"/>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8" name="Line 281">
                  <a:extLst>
                    <a:ext uri="{FF2B5EF4-FFF2-40B4-BE49-F238E27FC236}">
                      <a16:creationId xmlns:a16="http://schemas.microsoft.com/office/drawing/2014/main" id="{67EB7EA1-CA9C-3F43-BF34-9263C9C642E5}"/>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9" name="Line 282">
                  <a:extLst>
                    <a:ext uri="{FF2B5EF4-FFF2-40B4-BE49-F238E27FC236}">
                      <a16:creationId xmlns:a16="http://schemas.microsoft.com/office/drawing/2014/main" id="{EDF8C0D4-1D23-FC49-888E-6E37A4640903}"/>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0" name="Line 283">
                  <a:extLst>
                    <a:ext uri="{FF2B5EF4-FFF2-40B4-BE49-F238E27FC236}">
                      <a16:creationId xmlns:a16="http://schemas.microsoft.com/office/drawing/2014/main" id="{67F7C046-7A3F-F342-BB54-DCA37FD3E87F}"/>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1" name="Line 284">
                  <a:extLst>
                    <a:ext uri="{FF2B5EF4-FFF2-40B4-BE49-F238E27FC236}">
                      <a16:creationId xmlns:a16="http://schemas.microsoft.com/office/drawing/2014/main" id="{B5CE6A48-9C71-BA49-B354-FB1B882DA40E}"/>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475" name="Picture 269" descr="cell_tower_radiation copy">
                <a:extLst>
                  <a:ext uri="{FF2B5EF4-FFF2-40B4-BE49-F238E27FC236}">
                    <a16:creationId xmlns:a16="http://schemas.microsoft.com/office/drawing/2014/main" id="{07541E4F-69A0-9B40-B347-340BAEF7704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6" name="Oval 270">
                <a:extLst>
                  <a:ext uri="{FF2B5EF4-FFF2-40B4-BE49-F238E27FC236}">
                    <a16:creationId xmlns:a16="http://schemas.microsoft.com/office/drawing/2014/main" id="{E70C0C6B-13F2-DD4E-A1F5-A46EEABDE586}"/>
                  </a:ext>
                </a:extLst>
              </p:cNvPr>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grpSp>
          <p:nvGrpSpPr>
            <p:cNvPr id="440" name="Group 342">
              <a:extLst>
                <a:ext uri="{FF2B5EF4-FFF2-40B4-BE49-F238E27FC236}">
                  <a16:creationId xmlns:a16="http://schemas.microsoft.com/office/drawing/2014/main" id="{E3D3FCB3-71E6-DE44-8A87-D991FFC36EEE}"/>
                </a:ext>
              </a:extLst>
            </p:cNvPr>
            <p:cNvGrpSpPr>
              <a:grpSpLocks/>
            </p:cNvGrpSpPr>
            <p:nvPr/>
          </p:nvGrpSpPr>
          <p:grpSpPr bwMode="auto">
            <a:xfrm>
              <a:off x="7011178" y="5204622"/>
              <a:ext cx="728830" cy="536849"/>
              <a:chOff x="877" y="1008"/>
              <a:chExt cx="2747" cy="2591"/>
            </a:xfrm>
          </p:grpSpPr>
          <p:pic>
            <p:nvPicPr>
              <p:cNvPr id="451" name="Picture 343" descr="antenna_stylized">
                <a:extLst>
                  <a:ext uri="{FF2B5EF4-FFF2-40B4-BE49-F238E27FC236}">
                    <a16:creationId xmlns:a16="http://schemas.microsoft.com/office/drawing/2014/main" id="{A6B9A133-8E91-AE41-9A82-C38BA1D1E08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 name="Picture 344" descr="laptop_keyboard">
                <a:extLst>
                  <a:ext uri="{FF2B5EF4-FFF2-40B4-BE49-F238E27FC236}">
                    <a16:creationId xmlns:a16="http://schemas.microsoft.com/office/drawing/2014/main" id="{4935A9F8-287E-E64E-9A9A-DDFACF42A83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3" name="Freeform 345">
                <a:extLst>
                  <a:ext uri="{FF2B5EF4-FFF2-40B4-BE49-F238E27FC236}">
                    <a16:creationId xmlns:a16="http://schemas.microsoft.com/office/drawing/2014/main" id="{0F1D7158-01AF-CC4D-B0F9-AD2B12BE710F}"/>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54" name="Picture 346" descr="screen">
                <a:extLst>
                  <a:ext uri="{FF2B5EF4-FFF2-40B4-BE49-F238E27FC236}">
                    <a16:creationId xmlns:a16="http://schemas.microsoft.com/office/drawing/2014/main" id="{4369ED44-99D4-8B4C-9091-3892F20AB47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5" name="Freeform 347">
                <a:extLst>
                  <a:ext uri="{FF2B5EF4-FFF2-40B4-BE49-F238E27FC236}">
                    <a16:creationId xmlns:a16="http://schemas.microsoft.com/office/drawing/2014/main" id="{67E4F183-1729-1D46-B293-5D7569535895}"/>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6" name="Freeform 348">
                <a:extLst>
                  <a:ext uri="{FF2B5EF4-FFF2-40B4-BE49-F238E27FC236}">
                    <a16:creationId xmlns:a16="http://schemas.microsoft.com/office/drawing/2014/main" id="{DDF32966-5894-0D4B-9173-E3125F5B266F}"/>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7" name="Freeform 349">
                <a:extLst>
                  <a:ext uri="{FF2B5EF4-FFF2-40B4-BE49-F238E27FC236}">
                    <a16:creationId xmlns:a16="http://schemas.microsoft.com/office/drawing/2014/main" id="{EDCA5A12-6CCA-B24C-8A6D-494F3C007D8F}"/>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8" name="Freeform 350">
                <a:extLst>
                  <a:ext uri="{FF2B5EF4-FFF2-40B4-BE49-F238E27FC236}">
                    <a16:creationId xmlns:a16="http://schemas.microsoft.com/office/drawing/2014/main" id="{2FDB6017-5761-3845-880C-92229B5C02BE}"/>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9" name="Freeform 351">
                <a:extLst>
                  <a:ext uri="{FF2B5EF4-FFF2-40B4-BE49-F238E27FC236}">
                    <a16:creationId xmlns:a16="http://schemas.microsoft.com/office/drawing/2014/main" id="{D59CB996-4740-0C4D-A75E-DE481063867D}"/>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0" name="Freeform 352">
                <a:extLst>
                  <a:ext uri="{FF2B5EF4-FFF2-40B4-BE49-F238E27FC236}">
                    <a16:creationId xmlns:a16="http://schemas.microsoft.com/office/drawing/2014/main" id="{5312999F-D54F-1A4D-9720-CF319636168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61" name="Group 353">
                <a:extLst>
                  <a:ext uri="{FF2B5EF4-FFF2-40B4-BE49-F238E27FC236}">
                    <a16:creationId xmlns:a16="http://schemas.microsoft.com/office/drawing/2014/main" id="{3582A132-591C-CA4B-9465-7F64474005F0}"/>
                  </a:ext>
                </a:extLst>
              </p:cNvPr>
              <p:cNvGrpSpPr>
                <a:grpSpLocks/>
              </p:cNvGrpSpPr>
              <p:nvPr/>
            </p:nvGrpSpPr>
            <p:grpSpPr bwMode="auto">
              <a:xfrm>
                <a:off x="1709" y="3008"/>
                <a:ext cx="507" cy="234"/>
                <a:chOff x="1740" y="2642"/>
                <a:chExt cx="752" cy="327"/>
              </a:xfrm>
            </p:grpSpPr>
            <p:sp>
              <p:nvSpPr>
                <p:cNvPr id="468" name="Freeform 354">
                  <a:extLst>
                    <a:ext uri="{FF2B5EF4-FFF2-40B4-BE49-F238E27FC236}">
                      <a16:creationId xmlns:a16="http://schemas.microsoft.com/office/drawing/2014/main" id="{A7F9DE10-10D5-FF46-8F98-AFC1696E3C09}"/>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9" name="Freeform 355">
                  <a:extLst>
                    <a:ext uri="{FF2B5EF4-FFF2-40B4-BE49-F238E27FC236}">
                      <a16:creationId xmlns:a16="http://schemas.microsoft.com/office/drawing/2014/main" id="{61166FBA-E660-3D40-AC29-29461BA3F63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0" name="Freeform 356">
                  <a:extLst>
                    <a:ext uri="{FF2B5EF4-FFF2-40B4-BE49-F238E27FC236}">
                      <a16:creationId xmlns:a16="http://schemas.microsoft.com/office/drawing/2014/main" id="{0301AC7E-4E70-6D44-8036-F42387066FEF}"/>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1" name="Freeform 357">
                  <a:extLst>
                    <a:ext uri="{FF2B5EF4-FFF2-40B4-BE49-F238E27FC236}">
                      <a16:creationId xmlns:a16="http://schemas.microsoft.com/office/drawing/2014/main" id="{4EDBF937-AECE-F044-BBD1-C4949284137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2" name="Freeform 358">
                  <a:extLst>
                    <a:ext uri="{FF2B5EF4-FFF2-40B4-BE49-F238E27FC236}">
                      <a16:creationId xmlns:a16="http://schemas.microsoft.com/office/drawing/2014/main" id="{A336DEE2-1DAE-0D4B-B46D-00609E2C678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3" name="Freeform 359">
                  <a:extLst>
                    <a:ext uri="{FF2B5EF4-FFF2-40B4-BE49-F238E27FC236}">
                      <a16:creationId xmlns:a16="http://schemas.microsoft.com/office/drawing/2014/main" id="{02CB1998-32DE-7B48-9CBD-361C1D3A2E79}"/>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62" name="Freeform 360">
                <a:extLst>
                  <a:ext uri="{FF2B5EF4-FFF2-40B4-BE49-F238E27FC236}">
                    <a16:creationId xmlns:a16="http://schemas.microsoft.com/office/drawing/2014/main" id="{26757C20-D719-6A4A-8984-52BB641C59A2}"/>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3" name="Freeform 361">
                <a:extLst>
                  <a:ext uri="{FF2B5EF4-FFF2-40B4-BE49-F238E27FC236}">
                    <a16:creationId xmlns:a16="http://schemas.microsoft.com/office/drawing/2014/main" id="{BD62CA5C-D26B-A846-B7B4-2307AEBE37EE}"/>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4" name="Freeform 362">
                <a:extLst>
                  <a:ext uri="{FF2B5EF4-FFF2-40B4-BE49-F238E27FC236}">
                    <a16:creationId xmlns:a16="http://schemas.microsoft.com/office/drawing/2014/main" id="{9126BD70-551D-4A4A-B361-FF7350AA29F1}"/>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5" name="Freeform 363">
                <a:extLst>
                  <a:ext uri="{FF2B5EF4-FFF2-40B4-BE49-F238E27FC236}">
                    <a16:creationId xmlns:a16="http://schemas.microsoft.com/office/drawing/2014/main" id="{93E901F0-D4A8-514B-9F20-C9620A9580BA}"/>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6" name="Freeform 364">
                <a:extLst>
                  <a:ext uri="{FF2B5EF4-FFF2-40B4-BE49-F238E27FC236}">
                    <a16:creationId xmlns:a16="http://schemas.microsoft.com/office/drawing/2014/main" id="{A9CEC9B5-2324-8B4E-BF53-89EA24EEE527}"/>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7" name="Freeform 365">
                <a:extLst>
                  <a:ext uri="{FF2B5EF4-FFF2-40B4-BE49-F238E27FC236}">
                    <a16:creationId xmlns:a16="http://schemas.microsoft.com/office/drawing/2014/main" id="{272F2166-F980-0844-AB5C-698B428C5216}"/>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42" name="Line 444">
              <a:extLst>
                <a:ext uri="{FF2B5EF4-FFF2-40B4-BE49-F238E27FC236}">
                  <a16:creationId xmlns:a16="http://schemas.microsoft.com/office/drawing/2014/main" id="{481CD60C-7E80-3046-BA38-7757FA0D79CF}"/>
                </a:ext>
              </a:extLst>
            </p:cNvPr>
            <p:cNvSpPr>
              <a:spLocks noChangeShapeType="1"/>
            </p:cNvSpPr>
            <p:nvPr/>
          </p:nvSpPr>
          <p:spPr bwMode="auto">
            <a:xfrm>
              <a:off x="8933050" y="5885917"/>
              <a:ext cx="62934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5" name="Text Box 447">
              <a:extLst>
                <a:ext uri="{FF2B5EF4-FFF2-40B4-BE49-F238E27FC236}">
                  <a16:creationId xmlns:a16="http://schemas.microsoft.com/office/drawing/2014/main" id="{8B59250E-199D-2D4A-939F-41CE680CA428}"/>
                </a:ext>
              </a:extLst>
            </p:cNvPr>
            <p:cNvSpPr txBox="1">
              <a:spLocks noChangeArrowheads="1"/>
            </p:cNvSpPr>
            <p:nvPr/>
          </p:nvSpPr>
          <p:spPr bwMode="auto">
            <a:xfrm>
              <a:off x="9277842" y="5809251"/>
              <a:ext cx="1212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to Internet</a:t>
              </a:r>
            </a:p>
          </p:txBody>
        </p:sp>
        <p:sp>
          <p:nvSpPr>
            <p:cNvPr id="519" name="Rectangle 3">
              <a:extLst>
                <a:ext uri="{FF2B5EF4-FFF2-40B4-BE49-F238E27FC236}">
                  <a16:creationId xmlns:a16="http://schemas.microsoft.com/office/drawing/2014/main" id="{5ACB1E0A-FDEE-D248-9701-84D389859CB1}"/>
                </a:ext>
              </a:extLst>
            </p:cNvPr>
            <p:cNvSpPr>
              <a:spLocks noChangeArrowheads="1"/>
            </p:cNvSpPr>
            <p:nvPr/>
          </p:nvSpPr>
          <p:spPr bwMode="auto">
            <a:xfrm>
              <a:off x="6622327" y="1977830"/>
              <a:ext cx="5443549"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682625" indent="-225425">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4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Wide-area cellular access networks</a:t>
              </a:r>
            </a:p>
            <a:p>
              <a:pPr marL="457200" marR="0" lvl="1" indent="-249238"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provided by mobile, cellular network operator (10’</a:t>
              </a:r>
              <a:r>
                <a:rPr kumimoji="0" lang="en-US" altLang="ja-JP"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s km)</a:t>
              </a:r>
            </a:p>
            <a:p>
              <a:pPr marL="457200" marR="0" lvl="1" indent="-249238"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10’s Mbps </a:t>
              </a:r>
            </a:p>
            <a:p>
              <a:pPr marL="457200" marR="0" lvl="1" indent="-249238"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4G cellular networks (5G coming)</a:t>
              </a:r>
            </a:p>
          </p:txBody>
        </p:sp>
        <p:grpSp>
          <p:nvGrpSpPr>
            <p:cNvPr id="528" name="Group 527">
              <a:extLst>
                <a:ext uri="{FF2B5EF4-FFF2-40B4-BE49-F238E27FC236}">
                  <a16:creationId xmlns:a16="http://schemas.microsoft.com/office/drawing/2014/main" id="{28C4EE31-C504-7445-8D95-6A3C3DC5C5B1}"/>
                </a:ext>
              </a:extLst>
            </p:cNvPr>
            <p:cNvGrpSpPr/>
            <p:nvPr/>
          </p:nvGrpSpPr>
          <p:grpSpPr>
            <a:xfrm>
              <a:off x="8517156" y="5755545"/>
              <a:ext cx="499292" cy="246225"/>
              <a:chOff x="7493876" y="2774731"/>
              <a:chExt cx="1481958" cy="894622"/>
            </a:xfrm>
          </p:grpSpPr>
          <p:sp>
            <p:nvSpPr>
              <p:cNvPr id="529" name="Freeform 528">
                <a:extLst>
                  <a:ext uri="{FF2B5EF4-FFF2-40B4-BE49-F238E27FC236}">
                    <a16:creationId xmlns:a16="http://schemas.microsoft.com/office/drawing/2014/main" id="{2F9AC5A6-86B3-264E-9C95-738A625F1E2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30" name="Oval 529">
                <a:extLst>
                  <a:ext uri="{FF2B5EF4-FFF2-40B4-BE49-F238E27FC236}">
                    <a16:creationId xmlns:a16="http://schemas.microsoft.com/office/drawing/2014/main" id="{E1D96795-4FCB-344B-8998-DD0683321AD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31" name="Group 530">
                <a:extLst>
                  <a:ext uri="{FF2B5EF4-FFF2-40B4-BE49-F238E27FC236}">
                    <a16:creationId xmlns:a16="http://schemas.microsoft.com/office/drawing/2014/main" id="{35B010DA-EA36-324B-918D-6AC6F9C74C52}"/>
                  </a:ext>
                </a:extLst>
              </p:cNvPr>
              <p:cNvGrpSpPr/>
              <p:nvPr/>
            </p:nvGrpSpPr>
            <p:grpSpPr>
              <a:xfrm>
                <a:off x="7713663" y="2848339"/>
                <a:ext cx="1042107" cy="425543"/>
                <a:chOff x="7786941" y="2884917"/>
                <a:chExt cx="897649" cy="353919"/>
              </a:xfrm>
            </p:grpSpPr>
            <p:sp>
              <p:nvSpPr>
                <p:cNvPr id="532" name="Freeform 531">
                  <a:extLst>
                    <a:ext uri="{FF2B5EF4-FFF2-40B4-BE49-F238E27FC236}">
                      <a16:creationId xmlns:a16="http://schemas.microsoft.com/office/drawing/2014/main" id="{67E44A8D-A0DC-6B4F-B985-D75E7A9F239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3" name="Freeform 532">
                  <a:extLst>
                    <a:ext uri="{FF2B5EF4-FFF2-40B4-BE49-F238E27FC236}">
                      <a16:creationId xmlns:a16="http://schemas.microsoft.com/office/drawing/2014/main" id="{9E1FF050-72AC-1741-8117-A9A4CDF1D41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4" name="Freeform 533">
                  <a:extLst>
                    <a:ext uri="{FF2B5EF4-FFF2-40B4-BE49-F238E27FC236}">
                      <a16:creationId xmlns:a16="http://schemas.microsoft.com/office/drawing/2014/main" id="{23CC4FEB-E25B-6E4C-A347-C7C5CC68E14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5" name="Freeform 534">
                  <a:extLst>
                    <a:ext uri="{FF2B5EF4-FFF2-40B4-BE49-F238E27FC236}">
                      <a16:creationId xmlns:a16="http://schemas.microsoft.com/office/drawing/2014/main" id="{9969B14E-BFE8-A344-87C5-0FCB6040CA4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111" name="Slide Number Placeholder 5">
            <a:extLst>
              <a:ext uri="{FF2B5EF4-FFF2-40B4-BE49-F238E27FC236}">
                <a16:creationId xmlns:a16="http://schemas.microsoft.com/office/drawing/2014/main" id="{699FA64F-871E-F74D-9176-12428F2FA452}"/>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11</a:t>
            </a:fld>
            <a:endParaRPr lang="en-US" dirty="0"/>
          </a:p>
        </p:txBody>
      </p:sp>
    </p:spTree>
    <p:extLst>
      <p:ext uri="{BB962C8B-B14F-4D97-AF65-F5344CB8AC3E}">
        <p14:creationId xmlns:p14="http://schemas.microsoft.com/office/powerpoint/2010/main" val="23781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xit" presetSubtype="0" fill="hold" nodeType="withEffect">
                                  <p:stCondLst>
                                    <p:cond delay="0"/>
                                  </p:stCondLst>
                                  <p:childTnLst>
                                    <p:animEffect transition="out" filter="dissolv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Title 1">
            <a:extLst>
              <a:ext uri="{FF2B5EF4-FFF2-40B4-BE49-F238E27FC236}">
                <a16:creationId xmlns:a16="http://schemas.microsoft.com/office/drawing/2014/main" id="{C9770F09-EBB8-174E-A6FB-4752E1D92580}"/>
              </a:ext>
            </a:extLst>
          </p:cNvPr>
          <p:cNvSpPr>
            <a:spLocks noGrp="1"/>
          </p:cNvSpPr>
          <p:nvPr>
            <p:ph type="title"/>
          </p:nvPr>
        </p:nvSpPr>
        <p:spPr>
          <a:xfrm>
            <a:off x="848710" y="273146"/>
            <a:ext cx="10867040" cy="894622"/>
          </a:xfrm>
        </p:spPr>
        <p:txBody>
          <a:bodyPr>
            <a:normAutofit/>
          </a:bodyPr>
          <a:lstStyle/>
          <a:p>
            <a:r>
              <a:rPr lang="en-US" altLang="en-US" sz="5400" b="0" dirty="0">
                <a:ea typeface="ＭＳ Ｐゴシック" panose="020B0600070205080204" pitchFamily="34" charset="-128"/>
              </a:rPr>
              <a:t>Access networks: enterprise networks</a:t>
            </a:r>
            <a:endParaRPr lang="en-US" sz="5400" b="0" dirty="0"/>
          </a:p>
        </p:txBody>
      </p:sp>
      <p:sp>
        <p:nvSpPr>
          <p:cNvPr id="145" name="Content Placeholder 52">
            <a:extLst>
              <a:ext uri="{FF2B5EF4-FFF2-40B4-BE49-F238E27FC236}">
                <a16:creationId xmlns:a16="http://schemas.microsoft.com/office/drawing/2014/main" id="{48955155-F4D7-1E4F-B411-D5E3FDA9D978}"/>
              </a:ext>
            </a:extLst>
          </p:cNvPr>
          <p:cNvSpPr txBox="1">
            <a:spLocks/>
          </p:cNvSpPr>
          <p:nvPr/>
        </p:nvSpPr>
        <p:spPr>
          <a:xfrm>
            <a:off x="1016188" y="3974373"/>
            <a:ext cx="10847590" cy="240107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8733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companies, universities, etc.</a:t>
            </a:r>
          </a:p>
          <a:p>
            <a:pPr marL="287338" marR="0" lvl="1" indent="-287338" algn="l" defTabSz="914400" rtl="0" eaLnBrk="1" fontAlgn="auto" latinLnBrk="0" hangingPunct="1">
              <a:lnSpc>
                <a:spcPct val="90000"/>
              </a:lnSpc>
              <a:spcBef>
                <a:spcPts val="500"/>
              </a:spcBef>
              <a:spcAft>
                <a:spcPts val="0"/>
              </a:spcAft>
              <a:buClr>
                <a:srgbClr val="0000A8"/>
              </a:buClr>
              <a:buSzPct val="100000"/>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mix of wired, wireless link technologies, connecting a mix of switches and routers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(we’ll cover differences shortly)</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35013" marR="0" lvl="2" indent="-287338" algn="l" defTabSz="914400" rtl="0" eaLnBrk="1" fontAlgn="auto" latinLnBrk="0" hangingPunct="1">
              <a:lnSpc>
                <a:spcPct val="90000"/>
              </a:lnSpc>
              <a:spcBef>
                <a:spcPts val="500"/>
              </a:spcBef>
              <a:spcAft>
                <a:spcPts val="0"/>
              </a:spcAft>
              <a:buClr>
                <a:srgbClr val="0000A8"/>
              </a:buClr>
              <a:buSzPct val="100000"/>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Ethernet: wired access at 100Mbps, 1Gbps, 10Gbps </a:t>
            </a:r>
          </a:p>
          <a:p>
            <a:pPr marL="735013" marR="0" lvl="2" indent="-287338" algn="l" defTabSz="914400" rtl="0" eaLnBrk="1" fontAlgn="auto" latinLnBrk="0" hangingPunct="1">
              <a:lnSpc>
                <a:spcPct val="90000"/>
              </a:lnSpc>
              <a:spcBef>
                <a:spcPts val="500"/>
              </a:spcBef>
              <a:spcAft>
                <a:spcPts val="0"/>
              </a:spcAft>
              <a:buClr>
                <a:srgbClr val="0000A8"/>
              </a:buClr>
              <a:buSzPct val="100000"/>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WiFi: wireless access points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11, 54, 450 Mbps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6" name="Line 2">
            <a:extLst>
              <a:ext uri="{FF2B5EF4-FFF2-40B4-BE49-F238E27FC236}">
                <a16:creationId xmlns:a16="http://schemas.microsoft.com/office/drawing/2014/main" id="{78EC8EF9-E918-4047-8CA6-5136F4F71753}"/>
              </a:ext>
            </a:extLst>
          </p:cNvPr>
          <p:cNvSpPr>
            <a:spLocks noChangeShapeType="1"/>
          </p:cNvSpPr>
          <p:nvPr/>
        </p:nvSpPr>
        <p:spPr bwMode="auto">
          <a:xfrm>
            <a:off x="4170166" y="2675819"/>
            <a:ext cx="0" cy="30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7" name="Line 3">
            <a:extLst>
              <a:ext uri="{FF2B5EF4-FFF2-40B4-BE49-F238E27FC236}">
                <a16:creationId xmlns:a16="http://schemas.microsoft.com/office/drawing/2014/main" id="{3430E7C9-5F72-3E41-BACC-F43489C6FEF2}"/>
              </a:ext>
            </a:extLst>
          </p:cNvPr>
          <p:cNvSpPr>
            <a:spLocks noChangeShapeType="1"/>
          </p:cNvSpPr>
          <p:nvPr/>
        </p:nvSpPr>
        <p:spPr bwMode="auto">
          <a:xfrm>
            <a:off x="4478096" y="2681014"/>
            <a:ext cx="0" cy="365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 name="Line 4">
            <a:extLst>
              <a:ext uri="{FF2B5EF4-FFF2-40B4-BE49-F238E27FC236}">
                <a16:creationId xmlns:a16="http://schemas.microsoft.com/office/drawing/2014/main" id="{C70C76A9-2C86-B54E-BB1F-E5D1C0DC8924}"/>
              </a:ext>
            </a:extLst>
          </p:cNvPr>
          <p:cNvSpPr>
            <a:spLocks noChangeShapeType="1"/>
          </p:cNvSpPr>
          <p:nvPr/>
        </p:nvSpPr>
        <p:spPr bwMode="auto">
          <a:xfrm flipH="1">
            <a:off x="3726933" y="2663348"/>
            <a:ext cx="5120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5" name="Line 59">
            <a:extLst>
              <a:ext uri="{FF2B5EF4-FFF2-40B4-BE49-F238E27FC236}">
                <a16:creationId xmlns:a16="http://schemas.microsoft.com/office/drawing/2014/main" id="{37134444-A8BA-214B-A06A-AE9236E3F933}"/>
              </a:ext>
            </a:extLst>
          </p:cNvPr>
          <p:cNvSpPr>
            <a:spLocks noChangeShapeType="1"/>
          </p:cNvSpPr>
          <p:nvPr/>
        </p:nvSpPr>
        <p:spPr bwMode="auto">
          <a:xfrm flipH="1">
            <a:off x="3354851" y="2518893"/>
            <a:ext cx="78032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6" name="Line 61">
            <a:extLst>
              <a:ext uri="{FF2B5EF4-FFF2-40B4-BE49-F238E27FC236}">
                <a16:creationId xmlns:a16="http://schemas.microsoft.com/office/drawing/2014/main" id="{DB749FEF-C2E4-CD41-AD2C-5F18AEA1BA8C}"/>
              </a:ext>
            </a:extLst>
          </p:cNvPr>
          <p:cNvSpPr>
            <a:spLocks noChangeShapeType="1"/>
          </p:cNvSpPr>
          <p:nvPr/>
        </p:nvSpPr>
        <p:spPr bwMode="auto">
          <a:xfrm flipV="1">
            <a:off x="4296137" y="2114630"/>
            <a:ext cx="0" cy="351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99" name="Group 62">
            <a:extLst>
              <a:ext uri="{FF2B5EF4-FFF2-40B4-BE49-F238E27FC236}">
                <a16:creationId xmlns:a16="http://schemas.microsoft.com/office/drawing/2014/main" id="{7B79186C-6091-C54B-A71E-6C432BE2DE9C}"/>
              </a:ext>
            </a:extLst>
          </p:cNvPr>
          <p:cNvGrpSpPr>
            <a:grpSpLocks/>
          </p:cNvGrpSpPr>
          <p:nvPr/>
        </p:nvGrpSpPr>
        <p:grpSpPr bwMode="auto">
          <a:xfrm>
            <a:off x="4075687" y="1818447"/>
            <a:ext cx="641521" cy="410499"/>
            <a:chOff x="2967" y="478"/>
            <a:chExt cx="788" cy="625"/>
          </a:xfrm>
        </p:grpSpPr>
        <p:pic>
          <p:nvPicPr>
            <p:cNvPr id="200" name="Picture 63" descr="access_point_stylized_small">
              <a:extLst>
                <a:ext uri="{FF2B5EF4-FFF2-40B4-BE49-F238E27FC236}">
                  <a16:creationId xmlns:a16="http://schemas.microsoft.com/office/drawing/2014/main" id="{855B47FA-ECFF-7442-9320-1E8F8E5BE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 name="Picture 64" descr="antenna_radiation_stylized">
              <a:extLst>
                <a:ext uri="{FF2B5EF4-FFF2-40B4-BE49-F238E27FC236}">
                  <a16:creationId xmlns:a16="http://schemas.microsoft.com/office/drawing/2014/main" id="{6A2B1A1C-7A73-4841-A562-EB2D93E464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2" name="Group 65">
            <a:extLst>
              <a:ext uri="{FF2B5EF4-FFF2-40B4-BE49-F238E27FC236}">
                <a16:creationId xmlns:a16="http://schemas.microsoft.com/office/drawing/2014/main" id="{D053B7EE-BFEC-524C-AD4A-6CD534CEEE30}"/>
              </a:ext>
            </a:extLst>
          </p:cNvPr>
          <p:cNvGrpSpPr>
            <a:grpSpLocks/>
          </p:cNvGrpSpPr>
          <p:nvPr/>
        </p:nvGrpSpPr>
        <p:grpSpPr bwMode="auto">
          <a:xfrm>
            <a:off x="4558577" y="1396516"/>
            <a:ext cx="457229" cy="462461"/>
            <a:chOff x="877" y="1008"/>
            <a:chExt cx="2747" cy="2591"/>
          </a:xfrm>
        </p:grpSpPr>
        <p:pic>
          <p:nvPicPr>
            <p:cNvPr id="203" name="Picture 66" descr="antenna_stylized">
              <a:extLst>
                <a:ext uri="{FF2B5EF4-FFF2-40B4-BE49-F238E27FC236}">
                  <a16:creationId xmlns:a16="http://schemas.microsoft.com/office/drawing/2014/main" id="{33BEB7BB-6731-7F49-B6B7-31F8FEC63D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 name="Picture 67" descr="laptop_keyboard">
              <a:extLst>
                <a:ext uri="{FF2B5EF4-FFF2-40B4-BE49-F238E27FC236}">
                  <a16:creationId xmlns:a16="http://schemas.microsoft.com/office/drawing/2014/main" id="{BF1602EA-545E-B640-8592-119A84BEE4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 name="Freeform 68">
              <a:extLst>
                <a:ext uri="{FF2B5EF4-FFF2-40B4-BE49-F238E27FC236}">
                  <a16:creationId xmlns:a16="http://schemas.microsoft.com/office/drawing/2014/main" id="{11ECA48A-06A7-8447-BA87-0E8B723ED607}"/>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6" name="Picture 69" descr="screen">
              <a:extLst>
                <a:ext uri="{FF2B5EF4-FFF2-40B4-BE49-F238E27FC236}">
                  <a16:creationId xmlns:a16="http://schemas.microsoft.com/office/drawing/2014/main" id="{1C881AE4-B476-7A44-95A5-82A954B033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 name="Freeform 70">
              <a:extLst>
                <a:ext uri="{FF2B5EF4-FFF2-40B4-BE49-F238E27FC236}">
                  <a16:creationId xmlns:a16="http://schemas.microsoft.com/office/drawing/2014/main" id="{1B337601-D9B4-7448-83DD-77341DD6AF25}"/>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8" name="Freeform 71">
              <a:extLst>
                <a:ext uri="{FF2B5EF4-FFF2-40B4-BE49-F238E27FC236}">
                  <a16:creationId xmlns:a16="http://schemas.microsoft.com/office/drawing/2014/main" id="{161F090B-9EE2-B94E-A8DF-4A56633618F4}"/>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9" name="Freeform 72">
              <a:extLst>
                <a:ext uri="{FF2B5EF4-FFF2-40B4-BE49-F238E27FC236}">
                  <a16:creationId xmlns:a16="http://schemas.microsoft.com/office/drawing/2014/main" id="{EA85E2AB-125F-2C49-83F9-C42D1D6EC1FF}"/>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0" name="Freeform 73">
              <a:extLst>
                <a:ext uri="{FF2B5EF4-FFF2-40B4-BE49-F238E27FC236}">
                  <a16:creationId xmlns:a16="http://schemas.microsoft.com/office/drawing/2014/main" id="{30C6296D-F737-B44E-BE30-85489809AF15}"/>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1" name="Freeform 74">
              <a:extLst>
                <a:ext uri="{FF2B5EF4-FFF2-40B4-BE49-F238E27FC236}">
                  <a16:creationId xmlns:a16="http://schemas.microsoft.com/office/drawing/2014/main" id="{243088FD-E61E-7648-AE02-DDA323B20708}"/>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2" name="Freeform 75">
              <a:extLst>
                <a:ext uri="{FF2B5EF4-FFF2-40B4-BE49-F238E27FC236}">
                  <a16:creationId xmlns:a16="http://schemas.microsoft.com/office/drawing/2014/main" id="{9198CF6D-764B-224A-9A95-622FA22F86EC}"/>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13" name="Group 76">
              <a:extLst>
                <a:ext uri="{FF2B5EF4-FFF2-40B4-BE49-F238E27FC236}">
                  <a16:creationId xmlns:a16="http://schemas.microsoft.com/office/drawing/2014/main" id="{9868D947-6DC7-3643-B7B5-D99B19673E4F}"/>
                </a:ext>
              </a:extLst>
            </p:cNvPr>
            <p:cNvGrpSpPr>
              <a:grpSpLocks/>
            </p:cNvGrpSpPr>
            <p:nvPr/>
          </p:nvGrpSpPr>
          <p:grpSpPr bwMode="auto">
            <a:xfrm>
              <a:off x="1709" y="3008"/>
              <a:ext cx="507" cy="234"/>
              <a:chOff x="1740" y="2642"/>
              <a:chExt cx="752" cy="327"/>
            </a:xfrm>
          </p:grpSpPr>
          <p:sp>
            <p:nvSpPr>
              <p:cNvPr id="220" name="Freeform 77">
                <a:extLst>
                  <a:ext uri="{FF2B5EF4-FFF2-40B4-BE49-F238E27FC236}">
                    <a16:creationId xmlns:a16="http://schemas.microsoft.com/office/drawing/2014/main" id="{50788173-0E26-0B42-B2E8-0EC7A938EC49}"/>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1" name="Freeform 78">
                <a:extLst>
                  <a:ext uri="{FF2B5EF4-FFF2-40B4-BE49-F238E27FC236}">
                    <a16:creationId xmlns:a16="http://schemas.microsoft.com/office/drawing/2014/main" id="{180BD8C5-F87F-7E49-B3C8-67A4CDB0C58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2" name="Freeform 79">
                <a:extLst>
                  <a:ext uri="{FF2B5EF4-FFF2-40B4-BE49-F238E27FC236}">
                    <a16:creationId xmlns:a16="http://schemas.microsoft.com/office/drawing/2014/main" id="{C149722A-E2E9-0E45-95F3-42B9BE3806EC}"/>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 name="Freeform 80">
                <a:extLst>
                  <a:ext uri="{FF2B5EF4-FFF2-40B4-BE49-F238E27FC236}">
                    <a16:creationId xmlns:a16="http://schemas.microsoft.com/office/drawing/2014/main" id="{CFD7B918-016B-C94E-AB8C-4F58772CBA2A}"/>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4" name="Freeform 81">
                <a:extLst>
                  <a:ext uri="{FF2B5EF4-FFF2-40B4-BE49-F238E27FC236}">
                    <a16:creationId xmlns:a16="http://schemas.microsoft.com/office/drawing/2014/main" id="{64AD1518-EC35-5F4C-8F5B-8E223416E03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5" name="Freeform 82">
                <a:extLst>
                  <a:ext uri="{FF2B5EF4-FFF2-40B4-BE49-F238E27FC236}">
                    <a16:creationId xmlns:a16="http://schemas.microsoft.com/office/drawing/2014/main" id="{EB6197E5-CEFD-934E-8641-906A57EB86C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14" name="Freeform 83">
              <a:extLst>
                <a:ext uri="{FF2B5EF4-FFF2-40B4-BE49-F238E27FC236}">
                  <a16:creationId xmlns:a16="http://schemas.microsoft.com/office/drawing/2014/main" id="{33A1E63F-43CD-A044-BB06-91CEE273EDAC}"/>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5" name="Freeform 84">
              <a:extLst>
                <a:ext uri="{FF2B5EF4-FFF2-40B4-BE49-F238E27FC236}">
                  <a16:creationId xmlns:a16="http://schemas.microsoft.com/office/drawing/2014/main" id="{57A25C33-4D80-2B4B-A928-426B33FAC5B5}"/>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6" name="Freeform 85">
              <a:extLst>
                <a:ext uri="{FF2B5EF4-FFF2-40B4-BE49-F238E27FC236}">
                  <a16:creationId xmlns:a16="http://schemas.microsoft.com/office/drawing/2014/main" id="{E408CBEA-A44D-A342-B595-30BC7F4AC401}"/>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7" name="Freeform 86">
              <a:extLst>
                <a:ext uri="{FF2B5EF4-FFF2-40B4-BE49-F238E27FC236}">
                  <a16:creationId xmlns:a16="http://schemas.microsoft.com/office/drawing/2014/main" id="{AD2A6909-FEE2-0C4D-B8B1-7F94F9D6FEC6}"/>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8" name="Freeform 87">
              <a:extLst>
                <a:ext uri="{FF2B5EF4-FFF2-40B4-BE49-F238E27FC236}">
                  <a16:creationId xmlns:a16="http://schemas.microsoft.com/office/drawing/2014/main" id="{7865A40B-07FE-C945-A916-21A77EA65480}"/>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9" name="Freeform 88">
              <a:extLst>
                <a:ext uri="{FF2B5EF4-FFF2-40B4-BE49-F238E27FC236}">
                  <a16:creationId xmlns:a16="http://schemas.microsoft.com/office/drawing/2014/main" id="{4ECECCC6-85BE-3249-87B3-7075350D2FE7}"/>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6" name="Group 89">
            <a:extLst>
              <a:ext uri="{FF2B5EF4-FFF2-40B4-BE49-F238E27FC236}">
                <a16:creationId xmlns:a16="http://schemas.microsoft.com/office/drawing/2014/main" id="{195FBDA6-1C42-ED46-BB36-3E5B4ADF9317}"/>
              </a:ext>
            </a:extLst>
          </p:cNvPr>
          <p:cNvGrpSpPr>
            <a:grpSpLocks/>
          </p:cNvGrpSpPr>
          <p:nvPr/>
        </p:nvGrpSpPr>
        <p:grpSpPr bwMode="auto">
          <a:xfrm>
            <a:off x="3434166" y="1579422"/>
            <a:ext cx="416406" cy="409460"/>
            <a:chOff x="877" y="1008"/>
            <a:chExt cx="2747" cy="2591"/>
          </a:xfrm>
        </p:grpSpPr>
        <p:pic>
          <p:nvPicPr>
            <p:cNvPr id="227" name="Picture 90" descr="antenna_stylized">
              <a:extLst>
                <a:ext uri="{FF2B5EF4-FFF2-40B4-BE49-F238E27FC236}">
                  <a16:creationId xmlns:a16="http://schemas.microsoft.com/office/drawing/2014/main" id="{FB6A7722-2BBA-1F4A-812C-C7E75F5060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Picture 91" descr="laptop_keyboard">
              <a:extLst>
                <a:ext uri="{FF2B5EF4-FFF2-40B4-BE49-F238E27FC236}">
                  <a16:creationId xmlns:a16="http://schemas.microsoft.com/office/drawing/2014/main" id="{D8F9E3AD-6362-6042-823B-BF763AA9B6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 name="Freeform 92">
              <a:extLst>
                <a:ext uri="{FF2B5EF4-FFF2-40B4-BE49-F238E27FC236}">
                  <a16:creationId xmlns:a16="http://schemas.microsoft.com/office/drawing/2014/main" id="{9D313A38-75E6-C14B-8BA9-04C45E90F587}"/>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30" name="Picture 93" descr="screen">
              <a:extLst>
                <a:ext uri="{FF2B5EF4-FFF2-40B4-BE49-F238E27FC236}">
                  <a16:creationId xmlns:a16="http://schemas.microsoft.com/office/drawing/2014/main" id="{138BC760-A933-DC4F-8D13-AE4B30B8A5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 name="Freeform 94">
              <a:extLst>
                <a:ext uri="{FF2B5EF4-FFF2-40B4-BE49-F238E27FC236}">
                  <a16:creationId xmlns:a16="http://schemas.microsoft.com/office/drawing/2014/main" id="{46B9C550-136D-8344-8F64-015D0509009D}"/>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2" name="Freeform 95">
              <a:extLst>
                <a:ext uri="{FF2B5EF4-FFF2-40B4-BE49-F238E27FC236}">
                  <a16:creationId xmlns:a16="http://schemas.microsoft.com/office/drawing/2014/main" id="{1AEF38EA-E3E6-684E-A05D-6FCE72C0F4A1}"/>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3" name="Freeform 96">
              <a:extLst>
                <a:ext uri="{FF2B5EF4-FFF2-40B4-BE49-F238E27FC236}">
                  <a16:creationId xmlns:a16="http://schemas.microsoft.com/office/drawing/2014/main" id="{0CCAEDD5-29B9-EC48-9D02-3C7BCF21660B}"/>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4" name="Freeform 97">
              <a:extLst>
                <a:ext uri="{FF2B5EF4-FFF2-40B4-BE49-F238E27FC236}">
                  <a16:creationId xmlns:a16="http://schemas.microsoft.com/office/drawing/2014/main" id="{BCE03132-8C69-D847-8712-9E6015C5FC1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Freeform 98">
              <a:extLst>
                <a:ext uri="{FF2B5EF4-FFF2-40B4-BE49-F238E27FC236}">
                  <a16:creationId xmlns:a16="http://schemas.microsoft.com/office/drawing/2014/main" id="{62262D6F-816A-3E4E-BD07-1409ECBA7D8F}"/>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6" name="Freeform 99">
              <a:extLst>
                <a:ext uri="{FF2B5EF4-FFF2-40B4-BE49-F238E27FC236}">
                  <a16:creationId xmlns:a16="http://schemas.microsoft.com/office/drawing/2014/main" id="{7E84ADC3-5174-F747-991F-E70D98EE9714}"/>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37" name="Group 100">
              <a:extLst>
                <a:ext uri="{FF2B5EF4-FFF2-40B4-BE49-F238E27FC236}">
                  <a16:creationId xmlns:a16="http://schemas.microsoft.com/office/drawing/2014/main" id="{33BB6422-44CD-D34D-BDF2-6A2EB041A8A3}"/>
                </a:ext>
              </a:extLst>
            </p:cNvPr>
            <p:cNvGrpSpPr>
              <a:grpSpLocks/>
            </p:cNvGrpSpPr>
            <p:nvPr/>
          </p:nvGrpSpPr>
          <p:grpSpPr bwMode="auto">
            <a:xfrm>
              <a:off x="1709" y="3008"/>
              <a:ext cx="507" cy="234"/>
              <a:chOff x="1740" y="2642"/>
              <a:chExt cx="752" cy="327"/>
            </a:xfrm>
          </p:grpSpPr>
          <p:sp>
            <p:nvSpPr>
              <p:cNvPr id="244" name="Freeform 101">
                <a:extLst>
                  <a:ext uri="{FF2B5EF4-FFF2-40B4-BE49-F238E27FC236}">
                    <a16:creationId xmlns:a16="http://schemas.microsoft.com/office/drawing/2014/main" id="{57104B12-227C-CB45-BE1C-4D6CBA1A5D0A}"/>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 name="Freeform 102">
                <a:extLst>
                  <a:ext uri="{FF2B5EF4-FFF2-40B4-BE49-F238E27FC236}">
                    <a16:creationId xmlns:a16="http://schemas.microsoft.com/office/drawing/2014/main" id="{FDFB2D05-4F98-F149-B42D-DDCE84459D27}"/>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6" name="Freeform 103">
                <a:extLst>
                  <a:ext uri="{FF2B5EF4-FFF2-40B4-BE49-F238E27FC236}">
                    <a16:creationId xmlns:a16="http://schemas.microsoft.com/office/drawing/2014/main" id="{A23B522D-B23A-674C-8D71-BA8102DB7B7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7" name="Freeform 104">
                <a:extLst>
                  <a:ext uri="{FF2B5EF4-FFF2-40B4-BE49-F238E27FC236}">
                    <a16:creationId xmlns:a16="http://schemas.microsoft.com/office/drawing/2014/main" id="{170123EF-410A-0448-A9E9-5D00ED0884B0}"/>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8" name="Freeform 105">
                <a:extLst>
                  <a:ext uri="{FF2B5EF4-FFF2-40B4-BE49-F238E27FC236}">
                    <a16:creationId xmlns:a16="http://schemas.microsoft.com/office/drawing/2014/main" id="{1CA72CE1-7F70-A848-8469-9D90AD7E4C2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9" name="Freeform 106">
                <a:extLst>
                  <a:ext uri="{FF2B5EF4-FFF2-40B4-BE49-F238E27FC236}">
                    <a16:creationId xmlns:a16="http://schemas.microsoft.com/office/drawing/2014/main" id="{FB74D4D3-7208-E742-9718-C72FDCF9DA94}"/>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38" name="Freeform 107">
              <a:extLst>
                <a:ext uri="{FF2B5EF4-FFF2-40B4-BE49-F238E27FC236}">
                  <a16:creationId xmlns:a16="http://schemas.microsoft.com/office/drawing/2014/main" id="{9E7FF2C1-E20A-9A40-9EF9-5761BCDF741E}"/>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9" name="Freeform 108">
              <a:extLst>
                <a:ext uri="{FF2B5EF4-FFF2-40B4-BE49-F238E27FC236}">
                  <a16:creationId xmlns:a16="http://schemas.microsoft.com/office/drawing/2014/main" id="{7333190A-52B4-A447-8967-781E255161A2}"/>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0" name="Freeform 109">
              <a:extLst>
                <a:ext uri="{FF2B5EF4-FFF2-40B4-BE49-F238E27FC236}">
                  <a16:creationId xmlns:a16="http://schemas.microsoft.com/office/drawing/2014/main" id="{616DE346-7268-F247-B3F1-2DA05CF316A4}"/>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1" name="Freeform 110">
              <a:extLst>
                <a:ext uri="{FF2B5EF4-FFF2-40B4-BE49-F238E27FC236}">
                  <a16:creationId xmlns:a16="http://schemas.microsoft.com/office/drawing/2014/main" id="{7DDDFB91-973A-9643-9FA2-506DBEE4FB6E}"/>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2" name="Freeform 111">
              <a:extLst>
                <a:ext uri="{FF2B5EF4-FFF2-40B4-BE49-F238E27FC236}">
                  <a16:creationId xmlns:a16="http://schemas.microsoft.com/office/drawing/2014/main" id="{84803906-43B0-3742-9B38-4F066FF4ABA5}"/>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3" name="Freeform 112">
              <a:extLst>
                <a:ext uri="{FF2B5EF4-FFF2-40B4-BE49-F238E27FC236}">
                  <a16:creationId xmlns:a16="http://schemas.microsoft.com/office/drawing/2014/main" id="{2E0643D3-4621-104F-B703-5116732F7C04}"/>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50" name="Group 113">
            <a:extLst>
              <a:ext uri="{FF2B5EF4-FFF2-40B4-BE49-F238E27FC236}">
                <a16:creationId xmlns:a16="http://schemas.microsoft.com/office/drawing/2014/main" id="{0E752C90-C514-3241-8B89-D3D2CCB8A1E8}"/>
              </a:ext>
            </a:extLst>
          </p:cNvPr>
          <p:cNvGrpSpPr>
            <a:grpSpLocks/>
          </p:cNvGrpSpPr>
          <p:nvPr/>
        </p:nvGrpSpPr>
        <p:grpSpPr bwMode="auto">
          <a:xfrm>
            <a:off x="3983542" y="1377810"/>
            <a:ext cx="466561" cy="403224"/>
            <a:chOff x="877" y="1008"/>
            <a:chExt cx="2747" cy="2591"/>
          </a:xfrm>
        </p:grpSpPr>
        <p:pic>
          <p:nvPicPr>
            <p:cNvPr id="251" name="Picture 114" descr="antenna_stylized">
              <a:extLst>
                <a:ext uri="{FF2B5EF4-FFF2-40B4-BE49-F238E27FC236}">
                  <a16:creationId xmlns:a16="http://schemas.microsoft.com/office/drawing/2014/main" id="{2841DB94-38B2-6046-B941-F658081795D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 name="Picture 115" descr="laptop_keyboard">
              <a:extLst>
                <a:ext uri="{FF2B5EF4-FFF2-40B4-BE49-F238E27FC236}">
                  <a16:creationId xmlns:a16="http://schemas.microsoft.com/office/drawing/2014/main" id="{0B971AB4-F783-2944-AA4E-FD359F6C40B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 name="Freeform 116">
              <a:extLst>
                <a:ext uri="{FF2B5EF4-FFF2-40B4-BE49-F238E27FC236}">
                  <a16:creationId xmlns:a16="http://schemas.microsoft.com/office/drawing/2014/main" id="{44EC4260-9F60-EF4E-9337-91625F01B492}"/>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54" name="Picture 117" descr="screen">
              <a:extLst>
                <a:ext uri="{FF2B5EF4-FFF2-40B4-BE49-F238E27FC236}">
                  <a16:creationId xmlns:a16="http://schemas.microsoft.com/office/drawing/2014/main" id="{286BB844-0A27-2940-A39C-FDBAA3AA568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5" name="Freeform 118">
              <a:extLst>
                <a:ext uri="{FF2B5EF4-FFF2-40B4-BE49-F238E27FC236}">
                  <a16:creationId xmlns:a16="http://schemas.microsoft.com/office/drawing/2014/main" id="{1E9B5613-FBBA-4F41-8A83-AA56F6522476}"/>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 name="Freeform 119">
              <a:extLst>
                <a:ext uri="{FF2B5EF4-FFF2-40B4-BE49-F238E27FC236}">
                  <a16:creationId xmlns:a16="http://schemas.microsoft.com/office/drawing/2014/main" id="{42455E03-081D-6F4D-8BEB-084B9B67A46C}"/>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 name="Freeform 120">
              <a:extLst>
                <a:ext uri="{FF2B5EF4-FFF2-40B4-BE49-F238E27FC236}">
                  <a16:creationId xmlns:a16="http://schemas.microsoft.com/office/drawing/2014/main" id="{E92542AF-6D62-DD48-9013-1BC66BEDEA09}"/>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 name="Freeform 121">
              <a:extLst>
                <a:ext uri="{FF2B5EF4-FFF2-40B4-BE49-F238E27FC236}">
                  <a16:creationId xmlns:a16="http://schemas.microsoft.com/office/drawing/2014/main" id="{792BE613-81AF-B14C-A3B2-EE8DF1E911E7}"/>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 name="Freeform 122">
              <a:extLst>
                <a:ext uri="{FF2B5EF4-FFF2-40B4-BE49-F238E27FC236}">
                  <a16:creationId xmlns:a16="http://schemas.microsoft.com/office/drawing/2014/main" id="{6F215839-7DAB-604E-87F6-6047DF19D7C2}"/>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0" name="Freeform 123">
              <a:extLst>
                <a:ext uri="{FF2B5EF4-FFF2-40B4-BE49-F238E27FC236}">
                  <a16:creationId xmlns:a16="http://schemas.microsoft.com/office/drawing/2014/main" id="{3E5F9781-A4BD-DB4D-82C3-2D92A8538242}"/>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1" name="Group 124">
              <a:extLst>
                <a:ext uri="{FF2B5EF4-FFF2-40B4-BE49-F238E27FC236}">
                  <a16:creationId xmlns:a16="http://schemas.microsoft.com/office/drawing/2014/main" id="{393E160F-AFD1-5D45-B819-DE879061F4D3}"/>
                </a:ext>
              </a:extLst>
            </p:cNvPr>
            <p:cNvGrpSpPr>
              <a:grpSpLocks/>
            </p:cNvGrpSpPr>
            <p:nvPr/>
          </p:nvGrpSpPr>
          <p:grpSpPr bwMode="auto">
            <a:xfrm>
              <a:off x="1709" y="3008"/>
              <a:ext cx="507" cy="234"/>
              <a:chOff x="1740" y="2642"/>
              <a:chExt cx="752" cy="327"/>
            </a:xfrm>
          </p:grpSpPr>
          <p:sp>
            <p:nvSpPr>
              <p:cNvPr id="268" name="Freeform 125">
                <a:extLst>
                  <a:ext uri="{FF2B5EF4-FFF2-40B4-BE49-F238E27FC236}">
                    <a16:creationId xmlns:a16="http://schemas.microsoft.com/office/drawing/2014/main" id="{4904CC6D-453E-934A-818A-3CF1D255C60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9" name="Freeform 126">
                <a:extLst>
                  <a:ext uri="{FF2B5EF4-FFF2-40B4-BE49-F238E27FC236}">
                    <a16:creationId xmlns:a16="http://schemas.microsoft.com/office/drawing/2014/main" id="{1D0387D3-CCB1-4F49-A44A-C641ACCCF0D0}"/>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0" name="Freeform 127">
                <a:extLst>
                  <a:ext uri="{FF2B5EF4-FFF2-40B4-BE49-F238E27FC236}">
                    <a16:creationId xmlns:a16="http://schemas.microsoft.com/office/drawing/2014/main" id="{270FA557-F288-8844-90C9-73F2E2AFCF4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1" name="Freeform 128">
                <a:extLst>
                  <a:ext uri="{FF2B5EF4-FFF2-40B4-BE49-F238E27FC236}">
                    <a16:creationId xmlns:a16="http://schemas.microsoft.com/office/drawing/2014/main" id="{B75AB632-12F1-C145-9D0E-E3D452E4821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2" name="Freeform 129">
                <a:extLst>
                  <a:ext uri="{FF2B5EF4-FFF2-40B4-BE49-F238E27FC236}">
                    <a16:creationId xmlns:a16="http://schemas.microsoft.com/office/drawing/2014/main" id="{D2A4E0BA-8C8D-B548-97AF-4D8ED66D7235}"/>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3" name="Freeform 130">
                <a:extLst>
                  <a:ext uri="{FF2B5EF4-FFF2-40B4-BE49-F238E27FC236}">
                    <a16:creationId xmlns:a16="http://schemas.microsoft.com/office/drawing/2014/main" id="{C17C1EF5-66D1-E14D-A9E8-AF60C754F61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62" name="Freeform 131">
              <a:extLst>
                <a:ext uri="{FF2B5EF4-FFF2-40B4-BE49-F238E27FC236}">
                  <a16:creationId xmlns:a16="http://schemas.microsoft.com/office/drawing/2014/main" id="{1C23D2CA-C579-3D4F-9D1E-D5347D2817C0}"/>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 name="Freeform 132">
              <a:extLst>
                <a:ext uri="{FF2B5EF4-FFF2-40B4-BE49-F238E27FC236}">
                  <a16:creationId xmlns:a16="http://schemas.microsoft.com/office/drawing/2014/main" id="{A33C9E47-14D3-ED46-9A0A-92F7CCFDD319}"/>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4" name="Freeform 133">
              <a:extLst>
                <a:ext uri="{FF2B5EF4-FFF2-40B4-BE49-F238E27FC236}">
                  <a16:creationId xmlns:a16="http://schemas.microsoft.com/office/drawing/2014/main" id="{1D805834-F99F-8348-B5AE-489B56E35D40}"/>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5" name="Freeform 134">
              <a:extLst>
                <a:ext uri="{FF2B5EF4-FFF2-40B4-BE49-F238E27FC236}">
                  <a16:creationId xmlns:a16="http://schemas.microsoft.com/office/drawing/2014/main" id="{216AC738-4685-0B48-97A3-46CAAFF2334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6" name="Freeform 135">
              <a:extLst>
                <a:ext uri="{FF2B5EF4-FFF2-40B4-BE49-F238E27FC236}">
                  <a16:creationId xmlns:a16="http://schemas.microsoft.com/office/drawing/2014/main" id="{7A3FD7AC-5BB4-9F4F-86B5-3C7016BF6201}"/>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7" name="Freeform 136">
              <a:extLst>
                <a:ext uri="{FF2B5EF4-FFF2-40B4-BE49-F238E27FC236}">
                  <a16:creationId xmlns:a16="http://schemas.microsoft.com/office/drawing/2014/main" id="{7E600B2B-CDB3-BE48-AD4C-A5540AA76B3F}"/>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83" name="Line 305">
            <a:extLst>
              <a:ext uri="{FF2B5EF4-FFF2-40B4-BE49-F238E27FC236}">
                <a16:creationId xmlns:a16="http://schemas.microsoft.com/office/drawing/2014/main" id="{044937FD-83F2-5849-B39F-4C2E6F70CFDD}"/>
              </a:ext>
            </a:extLst>
          </p:cNvPr>
          <p:cNvSpPr>
            <a:spLocks noChangeShapeType="1"/>
          </p:cNvSpPr>
          <p:nvPr/>
        </p:nvSpPr>
        <p:spPr bwMode="auto">
          <a:xfrm flipV="1">
            <a:off x="4581905" y="1972254"/>
            <a:ext cx="1225888" cy="5019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4" name="Line 306">
            <a:extLst>
              <a:ext uri="{FF2B5EF4-FFF2-40B4-BE49-F238E27FC236}">
                <a16:creationId xmlns:a16="http://schemas.microsoft.com/office/drawing/2014/main" id="{116BD36F-2C9B-894A-99DC-AD32A65DAE75}"/>
              </a:ext>
            </a:extLst>
          </p:cNvPr>
          <p:cNvSpPr>
            <a:spLocks noChangeShapeType="1"/>
          </p:cNvSpPr>
          <p:nvPr/>
        </p:nvSpPr>
        <p:spPr bwMode="auto">
          <a:xfrm>
            <a:off x="5916269" y="2557345"/>
            <a:ext cx="0" cy="4271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5" name="Line 340">
            <a:extLst>
              <a:ext uri="{FF2B5EF4-FFF2-40B4-BE49-F238E27FC236}">
                <a16:creationId xmlns:a16="http://schemas.microsoft.com/office/drawing/2014/main" id="{AA687FF7-49CE-D841-9AB8-00A78E58652E}"/>
              </a:ext>
            </a:extLst>
          </p:cNvPr>
          <p:cNvSpPr>
            <a:spLocks noChangeShapeType="1"/>
          </p:cNvSpPr>
          <p:nvPr/>
        </p:nvSpPr>
        <p:spPr bwMode="auto">
          <a:xfrm>
            <a:off x="6196205" y="2552149"/>
            <a:ext cx="0" cy="42712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86" name="Group 230">
            <a:extLst>
              <a:ext uri="{FF2B5EF4-FFF2-40B4-BE49-F238E27FC236}">
                <a16:creationId xmlns:a16="http://schemas.microsoft.com/office/drawing/2014/main" id="{15AD3327-20C2-F44F-8051-39D4007F22C1}"/>
              </a:ext>
            </a:extLst>
          </p:cNvPr>
          <p:cNvGrpSpPr>
            <a:grpSpLocks/>
          </p:cNvGrpSpPr>
          <p:nvPr/>
        </p:nvGrpSpPr>
        <p:grpSpPr bwMode="auto">
          <a:xfrm>
            <a:off x="5797296" y="2957452"/>
            <a:ext cx="268272" cy="501952"/>
            <a:chOff x="4140" y="429"/>
            <a:chExt cx="1425" cy="2396"/>
          </a:xfrm>
        </p:grpSpPr>
        <p:sp>
          <p:nvSpPr>
            <p:cNvPr id="287" name="Freeform 231">
              <a:extLst>
                <a:ext uri="{FF2B5EF4-FFF2-40B4-BE49-F238E27FC236}">
                  <a16:creationId xmlns:a16="http://schemas.microsoft.com/office/drawing/2014/main" id="{F0ABE57A-D637-5C47-8DF4-FA99B089DD0B}"/>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Rectangle 232">
              <a:extLst>
                <a:ext uri="{FF2B5EF4-FFF2-40B4-BE49-F238E27FC236}">
                  <a16:creationId xmlns:a16="http://schemas.microsoft.com/office/drawing/2014/main" id="{7C25617C-1459-D649-AA8B-63DF31DE62E7}"/>
                </a:ext>
              </a:extLst>
            </p:cNvPr>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89" name="Freeform 233">
              <a:extLst>
                <a:ext uri="{FF2B5EF4-FFF2-40B4-BE49-F238E27FC236}">
                  <a16:creationId xmlns:a16="http://schemas.microsoft.com/office/drawing/2014/main" id="{6B116F4F-6EEE-524D-916E-A2B8DC284D1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0" name="Freeform 234">
              <a:extLst>
                <a:ext uri="{FF2B5EF4-FFF2-40B4-BE49-F238E27FC236}">
                  <a16:creationId xmlns:a16="http://schemas.microsoft.com/office/drawing/2014/main" id="{D8A80062-832D-2148-A6AE-0E50F45DEAA6}"/>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1" name="Rectangle 235">
              <a:extLst>
                <a:ext uri="{FF2B5EF4-FFF2-40B4-BE49-F238E27FC236}">
                  <a16:creationId xmlns:a16="http://schemas.microsoft.com/office/drawing/2014/main" id="{1E6CD5FD-2185-F049-8BB1-7722AD1233F4}"/>
                </a:ext>
              </a:extLst>
            </p:cNvPr>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236">
              <a:extLst>
                <a:ext uri="{FF2B5EF4-FFF2-40B4-BE49-F238E27FC236}">
                  <a16:creationId xmlns:a16="http://schemas.microsoft.com/office/drawing/2014/main" id="{EC16BD93-C6E9-E44C-8265-25A74EDF5099}"/>
                </a:ext>
              </a:extLst>
            </p:cNvPr>
            <p:cNvGrpSpPr>
              <a:grpSpLocks/>
            </p:cNvGrpSpPr>
            <p:nvPr/>
          </p:nvGrpSpPr>
          <p:grpSpPr bwMode="auto">
            <a:xfrm>
              <a:off x="4749" y="668"/>
              <a:ext cx="581" cy="145"/>
              <a:chOff x="614" y="2568"/>
              <a:chExt cx="725" cy="139"/>
            </a:xfrm>
          </p:grpSpPr>
          <p:sp>
            <p:nvSpPr>
              <p:cNvPr id="317" name="AutoShape 237">
                <a:extLst>
                  <a:ext uri="{FF2B5EF4-FFF2-40B4-BE49-F238E27FC236}">
                    <a16:creationId xmlns:a16="http://schemas.microsoft.com/office/drawing/2014/main" id="{A48A0EE5-D373-7D42-80AF-6624D2B22707}"/>
                  </a:ext>
                </a:extLst>
              </p:cNvPr>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238">
                <a:extLst>
                  <a:ext uri="{FF2B5EF4-FFF2-40B4-BE49-F238E27FC236}">
                    <a16:creationId xmlns:a16="http://schemas.microsoft.com/office/drawing/2014/main" id="{62B3372D-24FD-224D-87B2-608BB33AFBA0}"/>
                  </a:ext>
                </a:extLst>
              </p:cNvPr>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293" name="Rectangle 239">
              <a:extLst>
                <a:ext uri="{FF2B5EF4-FFF2-40B4-BE49-F238E27FC236}">
                  <a16:creationId xmlns:a16="http://schemas.microsoft.com/office/drawing/2014/main" id="{34C89A3B-D23A-BC4F-98D0-9C3E37D15B84}"/>
                </a:ext>
              </a:extLst>
            </p:cNvPr>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294" name="Group 240">
              <a:extLst>
                <a:ext uri="{FF2B5EF4-FFF2-40B4-BE49-F238E27FC236}">
                  <a16:creationId xmlns:a16="http://schemas.microsoft.com/office/drawing/2014/main" id="{EF0991A6-3D9E-E240-9F78-C22FA850ECDF}"/>
                </a:ext>
              </a:extLst>
            </p:cNvPr>
            <p:cNvGrpSpPr>
              <a:grpSpLocks/>
            </p:cNvGrpSpPr>
            <p:nvPr/>
          </p:nvGrpSpPr>
          <p:grpSpPr bwMode="auto">
            <a:xfrm>
              <a:off x="4747" y="994"/>
              <a:ext cx="581" cy="134"/>
              <a:chOff x="614" y="2568"/>
              <a:chExt cx="725" cy="139"/>
            </a:xfrm>
          </p:grpSpPr>
          <p:sp>
            <p:nvSpPr>
              <p:cNvPr id="315" name="AutoShape 241">
                <a:extLst>
                  <a:ext uri="{FF2B5EF4-FFF2-40B4-BE49-F238E27FC236}">
                    <a16:creationId xmlns:a16="http://schemas.microsoft.com/office/drawing/2014/main" id="{37B22D79-C533-9C45-ACA8-4C435BD41438}"/>
                  </a:ext>
                </a:extLst>
              </p:cNvPr>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16" name="AutoShape 242">
                <a:extLst>
                  <a:ext uri="{FF2B5EF4-FFF2-40B4-BE49-F238E27FC236}">
                    <a16:creationId xmlns:a16="http://schemas.microsoft.com/office/drawing/2014/main" id="{A7FBB337-3C80-1D4F-9C16-CDA73008EA0F}"/>
                  </a:ext>
                </a:extLst>
              </p:cNvPr>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295" name="Rectangle 243">
              <a:extLst>
                <a:ext uri="{FF2B5EF4-FFF2-40B4-BE49-F238E27FC236}">
                  <a16:creationId xmlns:a16="http://schemas.microsoft.com/office/drawing/2014/main" id="{98CEF5B7-D2DC-4A45-B21D-4D45002D7792}"/>
                </a:ext>
              </a:extLst>
            </p:cNvPr>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96" name="Rectangle 244">
              <a:extLst>
                <a:ext uri="{FF2B5EF4-FFF2-40B4-BE49-F238E27FC236}">
                  <a16:creationId xmlns:a16="http://schemas.microsoft.com/office/drawing/2014/main" id="{97835B20-A1ED-E544-9C89-CC3420492617}"/>
                </a:ext>
              </a:extLst>
            </p:cNvPr>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297" name="Group 245">
              <a:extLst>
                <a:ext uri="{FF2B5EF4-FFF2-40B4-BE49-F238E27FC236}">
                  <a16:creationId xmlns:a16="http://schemas.microsoft.com/office/drawing/2014/main" id="{7A5529E5-2659-4647-9DFF-9F954D4AB7D6}"/>
                </a:ext>
              </a:extLst>
            </p:cNvPr>
            <p:cNvGrpSpPr>
              <a:grpSpLocks/>
            </p:cNvGrpSpPr>
            <p:nvPr/>
          </p:nvGrpSpPr>
          <p:grpSpPr bwMode="auto">
            <a:xfrm>
              <a:off x="4735" y="1627"/>
              <a:ext cx="582" cy="151"/>
              <a:chOff x="614" y="2568"/>
              <a:chExt cx="725" cy="139"/>
            </a:xfrm>
          </p:grpSpPr>
          <p:sp>
            <p:nvSpPr>
              <p:cNvPr id="313" name="AutoShape 246">
                <a:extLst>
                  <a:ext uri="{FF2B5EF4-FFF2-40B4-BE49-F238E27FC236}">
                    <a16:creationId xmlns:a16="http://schemas.microsoft.com/office/drawing/2014/main" id="{DEADFAE0-EB4F-294C-A3F2-6B3F23A30231}"/>
                  </a:ext>
                </a:extLst>
              </p:cNvPr>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14" name="AutoShape 247">
                <a:extLst>
                  <a:ext uri="{FF2B5EF4-FFF2-40B4-BE49-F238E27FC236}">
                    <a16:creationId xmlns:a16="http://schemas.microsoft.com/office/drawing/2014/main" id="{FC511F02-E8D4-4A44-9F9F-740F8FD05BD6}"/>
                  </a:ext>
                </a:extLst>
              </p:cNvPr>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298" name="Freeform 248">
              <a:extLst>
                <a:ext uri="{FF2B5EF4-FFF2-40B4-BE49-F238E27FC236}">
                  <a16:creationId xmlns:a16="http://schemas.microsoft.com/office/drawing/2014/main" id="{4BDE68C7-631F-AC42-854B-493CB1A20954}"/>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99" name="Group 249">
              <a:extLst>
                <a:ext uri="{FF2B5EF4-FFF2-40B4-BE49-F238E27FC236}">
                  <a16:creationId xmlns:a16="http://schemas.microsoft.com/office/drawing/2014/main" id="{FEA57B3C-78A9-8F42-A963-C7851FF77414}"/>
                </a:ext>
              </a:extLst>
            </p:cNvPr>
            <p:cNvGrpSpPr>
              <a:grpSpLocks/>
            </p:cNvGrpSpPr>
            <p:nvPr/>
          </p:nvGrpSpPr>
          <p:grpSpPr bwMode="auto">
            <a:xfrm>
              <a:off x="4739" y="1327"/>
              <a:ext cx="582" cy="139"/>
              <a:chOff x="614" y="2568"/>
              <a:chExt cx="725" cy="139"/>
            </a:xfrm>
          </p:grpSpPr>
          <p:sp>
            <p:nvSpPr>
              <p:cNvPr id="311" name="AutoShape 250">
                <a:extLst>
                  <a:ext uri="{FF2B5EF4-FFF2-40B4-BE49-F238E27FC236}">
                    <a16:creationId xmlns:a16="http://schemas.microsoft.com/office/drawing/2014/main" id="{D6E24A6F-DD80-9140-8755-00540132A83F}"/>
                  </a:ext>
                </a:extLst>
              </p:cNvPr>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251">
                <a:extLst>
                  <a:ext uri="{FF2B5EF4-FFF2-40B4-BE49-F238E27FC236}">
                    <a16:creationId xmlns:a16="http://schemas.microsoft.com/office/drawing/2014/main" id="{A252A03B-0C9A-AF43-8F54-8E31C2536ACD}"/>
                  </a:ext>
                </a:extLst>
              </p:cNvPr>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300" name="Rectangle 252">
              <a:extLst>
                <a:ext uri="{FF2B5EF4-FFF2-40B4-BE49-F238E27FC236}">
                  <a16:creationId xmlns:a16="http://schemas.microsoft.com/office/drawing/2014/main" id="{AD65A7A3-C3B2-2D48-823C-4716AFAF8150}"/>
                </a:ext>
              </a:extLst>
            </p:cNvPr>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01" name="Freeform 253">
              <a:extLst>
                <a:ext uri="{FF2B5EF4-FFF2-40B4-BE49-F238E27FC236}">
                  <a16:creationId xmlns:a16="http://schemas.microsoft.com/office/drawing/2014/main" id="{55060728-909E-DA45-ABF9-474FEB8DA74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2" name="Freeform 254">
              <a:extLst>
                <a:ext uri="{FF2B5EF4-FFF2-40B4-BE49-F238E27FC236}">
                  <a16:creationId xmlns:a16="http://schemas.microsoft.com/office/drawing/2014/main" id="{E827490C-3738-AD4C-88A6-A9C4923B61D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3" name="Oval 255">
              <a:extLst>
                <a:ext uri="{FF2B5EF4-FFF2-40B4-BE49-F238E27FC236}">
                  <a16:creationId xmlns:a16="http://schemas.microsoft.com/office/drawing/2014/main" id="{CCC3A224-18A2-AE4B-AD66-FCC527F30642}"/>
                </a:ext>
              </a:extLst>
            </p:cNvPr>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04" name="Freeform 256">
              <a:extLst>
                <a:ext uri="{FF2B5EF4-FFF2-40B4-BE49-F238E27FC236}">
                  <a16:creationId xmlns:a16="http://schemas.microsoft.com/office/drawing/2014/main" id="{7C6501F6-6A0F-6641-AF44-CE0295D31BA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5" name="AutoShape 257">
              <a:extLst>
                <a:ext uri="{FF2B5EF4-FFF2-40B4-BE49-F238E27FC236}">
                  <a16:creationId xmlns:a16="http://schemas.microsoft.com/office/drawing/2014/main" id="{52FA1B61-3DC9-5C40-AAF2-19B14D2DBF7A}"/>
                </a:ext>
              </a:extLst>
            </p:cNvPr>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06" name="AutoShape 258">
              <a:extLst>
                <a:ext uri="{FF2B5EF4-FFF2-40B4-BE49-F238E27FC236}">
                  <a16:creationId xmlns:a16="http://schemas.microsoft.com/office/drawing/2014/main" id="{F9626126-AB4D-7746-9101-53DFEB4F80AC}"/>
                </a:ext>
              </a:extLst>
            </p:cNvPr>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07" name="Oval 259">
              <a:extLst>
                <a:ext uri="{FF2B5EF4-FFF2-40B4-BE49-F238E27FC236}">
                  <a16:creationId xmlns:a16="http://schemas.microsoft.com/office/drawing/2014/main" id="{021860D6-74E1-8441-9209-A901F763E44F}"/>
                </a:ext>
              </a:extLst>
            </p:cNvPr>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08" name="Oval 260">
              <a:extLst>
                <a:ext uri="{FF2B5EF4-FFF2-40B4-BE49-F238E27FC236}">
                  <a16:creationId xmlns:a16="http://schemas.microsoft.com/office/drawing/2014/main" id="{04E2F25B-A1A7-CD41-8A2E-06E719172997}"/>
                </a:ext>
              </a:extLst>
            </p:cNvPr>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endParaRPr>
            </a:p>
          </p:txBody>
        </p:sp>
        <p:sp>
          <p:nvSpPr>
            <p:cNvPr id="309" name="Oval 261">
              <a:extLst>
                <a:ext uri="{FF2B5EF4-FFF2-40B4-BE49-F238E27FC236}">
                  <a16:creationId xmlns:a16="http://schemas.microsoft.com/office/drawing/2014/main" id="{1C097505-D93B-EA4F-935B-69F2E390C170}"/>
                </a:ext>
              </a:extLst>
            </p:cNvPr>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10" name="Rectangle 262">
              <a:extLst>
                <a:ext uri="{FF2B5EF4-FFF2-40B4-BE49-F238E27FC236}">
                  <a16:creationId xmlns:a16="http://schemas.microsoft.com/office/drawing/2014/main" id="{80EF05EA-B207-E645-85AD-50DEBA997BCD}"/>
                </a:ext>
              </a:extLst>
            </p:cNvPr>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320" name="Text Box 343">
            <a:extLst>
              <a:ext uri="{FF2B5EF4-FFF2-40B4-BE49-F238E27FC236}">
                <a16:creationId xmlns:a16="http://schemas.microsoft.com/office/drawing/2014/main" id="{DAA1BF42-CEB1-D44D-BFCC-227544D66919}"/>
              </a:ext>
            </a:extLst>
          </p:cNvPr>
          <p:cNvSpPr txBox="1">
            <a:spLocks noChangeArrowheads="1"/>
          </p:cNvSpPr>
          <p:nvPr/>
        </p:nvSpPr>
        <p:spPr bwMode="auto">
          <a:xfrm>
            <a:off x="4764388" y="2906529"/>
            <a:ext cx="927409" cy="462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Ethernet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switch</a:t>
            </a:r>
          </a:p>
        </p:txBody>
      </p:sp>
      <p:sp>
        <p:nvSpPr>
          <p:cNvPr id="321" name="Line 344">
            <a:extLst>
              <a:ext uri="{FF2B5EF4-FFF2-40B4-BE49-F238E27FC236}">
                <a16:creationId xmlns:a16="http://schemas.microsoft.com/office/drawing/2014/main" id="{641EC1AA-258E-9B4B-9C37-D25282975350}"/>
              </a:ext>
            </a:extLst>
          </p:cNvPr>
          <p:cNvSpPr>
            <a:spLocks noChangeShapeType="1"/>
          </p:cNvSpPr>
          <p:nvPr/>
        </p:nvSpPr>
        <p:spPr bwMode="auto">
          <a:xfrm>
            <a:off x="6439983" y="3178810"/>
            <a:ext cx="386079"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2" name="Text Box 345">
            <a:extLst>
              <a:ext uri="{FF2B5EF4-FFF2-40B4-BE49-F238E27FC236}">
                <a16:creationId xmlns:a16="http://schemas.microsoft.com/office/drawing/2014/main" id="{2B23CE10-4B02-6E4C-ADE8-8FB8E2016A09}"/>
              </a:ext>
            </a:extLst>
          </p:cNvPr>
          <p:cNvSpPr txBox="1">
            <a:spLocks noChangeArrowheads="1"/>
          </p:cNvSpPr>
          <p:nvPr/>
        </p:nvSpPr>
        <p:spPr bwMode="auto">
          <a:xfrm>
            <a:off x="6660355" y="2915882"/>
            <a:ext cx="1603958" cy="462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institutional mail,</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web servers</a:t>
            </a:r>
          </a:p>
        </p:txBody>
      </p:sp>
      <p:sp>
        <p:nvSpPr>
          <p:cNvPr id="323" name="Text Box 346">
            <a:extLst>
              <a:ext uri="{FF2B5EF4-FFF2-40B4-BE49-F238E27FC236}">
                <a16:creationId xmlns:a16="http://schemas.microsoft.com/office/drawing/2014/main" id="{C37B11C0-0373-D241-B3F6-6248BB3B2310}"/>
              </a:ext>
            </a:extLst>
          </p:cNvPr>
          <p:cNvSpPr txBox="1">
            <a:spLocks noChangeArrowheads="1"/>
          </p:cNvSpPr>
          <p:nvPr/>
        </p:nvSpPr>
        <p:spPr bwMode="auto">
          <a:xfrm>
            <a:off x="7268479" y="2511682"/>
            <a:ext cx="1719743" cy="269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institutional router</a:t>
            </a:r>
          </a:p>
        </p:txBody>
      </p:sp>
      <p:sp>
        <p:nvSpPr>
          <p:cNvPr id="324" name="Line 347">
            <a:extLst>
              <a:ext uri="{FF2B5EF4-FFF2-40B4-BE49-F238E27FC236}">
                <a16:creationId xmlns:a16="http://schemas.microsoft.com/office/drawing/2014/main" id="{BC9F99E4-CA5B-FD49-A02D-5F85B2296304}"/>
              </a:ext>
            </a:extLst>
          </p:cNvPr>
          <p:cNvSpPr>
            <a:spLocks noChangeShapeType="1"/>
          </p:cNvSpPr>
          <p:nvPr/>
        </p:nvSpPr>
        <p:spPr bwMode="auto">
          <a:xfrm>
            <a:off x="6585783" y="2140611"/>
            <a:ext cx="739499" cy="434401"/>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5" name="Line 348">
            <a:extLst>
              <a:ext uri="{FF2B5EF4-FFF2-40B4-BE49-F238E27FC236}">
                <a16:creationId xmlns:a16="http://schemas.microsoft.com/office/drawing/2014/main" id="{3C10B23E-2DA3-234F-BB19-4B7F3FD0C883}"/>
              </a:ext>
            </a:extLst>
          </p:cNvPr>
          <p:cNvSpPr>
            <a:spLocks noChangeShapeType="1"/>
          </p:cNvSpPr>
          <p:nvPr/>
        </p:nvSpPr>
        <p:spPr bwMode="auto">
          <a:xfrm>
            <a:off x="6639438" y="1920292"/>
            <a:ext cx="7138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6" name="Line 349">
            <a:extLst>
              <a:ext uri="{FF2B5EF4-FFF2-40B4-BE49-F238E27FC236}">
                <a16:creationId xmlns:a16="http://schemas.microsoft.com/office/drawing/2014/main" id="{0A81B4C1-C1C8-A345-A32D-A82E7EBACC3E}"/>
              </a:ext>
            </a:extLst>
          </p:cNvPr>
          <p:cNvSpPr>
            <a:spLocks noChangeShapeType="1"/>
          </p:cNvSpPr>
          <p:nvPr/>
        </p:nvSpPr>
        <p:spPr bwMode="auto">
          <a:xfrm>
            <a:off x="7396433" y="1918214"/>
            <a:ext cx="713838"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7" name="Line 350">
            <a:extLst>
              <a:ext uri="{FF2B5EF4-FFF2-40B4-BE49-F238E27FC236}">
                <a16:creationId xmlns:a16="http://schemas.microsoft.com/office/drawing/2014/main" id="{516F0A60-D8E9-6140-AD11-129F7CA811AA}"/>
              </a:ext>
            </a:extLst>
          </p:cNvPr>
          <p:cNvSpPr>
            <a:spLocks noChangeShapeType="1"/>
          </p:cNvSpPr>
          <p:nvPr/>
        </p:nvSpPr>
        <p:spPr bwMode="auto">
          <a:xfrm>
            <a:off x="6948534" y="1976411"/>
            <a:ext cx="369749" cy="217201"/>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8" name="Text Box 351">
            <a:extLst>
              <a:ext uri="{FF2B5EF4-FFF2-40B4-BE49-F238E27FC236}">
                <a16:creationId xmlns:a16="http://schemas.microsoft.com/office/drawing/2014/main" id="{94641050-9D51-CA4C-90D5-813728713DF3}"/>
              </a:ext>
            </a:extLst>
          </p:cNvPr>
          <p:cNvSpPr txBox="1">
            <a:spLocks noChangeArrowheads="1"/>
          </p:cNvSpPr>
          <p:nvPr/>
        </p:nvSpPr>
        <p:spPr bwMode="auto">
          <a:xfrm>
            <a:off x="7321915" y="2109434"/>
            <a:ext cx="1612869" cy="65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Enterprise link to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ISP (Internet)</a:t>
            </a:r>
          </a:p>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335" name="Line 359">
            <a:extLst>
              <a:ext uri="{FF2B5EF4-FFF2-40B4-BE49-F238E27FC236}">
                <a16:creationId xmlns:a16="http://schemas.microsoft.com/office/drawing/2014/main" id="{97A12484-2FF1-6149-8ABD-D6D41AA5A962}"/>
              </a:ext>
            </a:extLst>
          </p:cNvPr>
          <p:cNvSpPr>
            <a:spLocks noChangeShapeType="1"/>
          </p:cNvSpPr>
          <p:nvPr/>
        </p:nvSpPr>
        <p:spPr bwMode="auto">
          <a:xfrm>
            <a:off x="6202037" y="2116709"/>
            <a:ext cx="0" cy="1943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36" name="Group 360">
            <a:extLst>
              <a:ext uri="{FF2B5EF4-FFF2-40B4-BE49-F238E27FC236}">
                <a16:creationId xmlns:a16="http://schemas.microsoft.com/office/drawing/2014/main" id="{747942F1-CA1E-1B40-A6D9-EFC1C4EF177F}"/>
              </a:ext>
            </a:extLst>
          </p:cNvPr>
          <p:cNvGrpSpPr>
            <a:grpSpLocks/>
          </p:cNvGrpSpPr>
          <p:nvPr/>
        </p:nvGrpSpPr>
        <p:grpSpPr bwMode="auto">
          <a:xfrm>
            <a:off x="6120389" y="2953295"/>
            <a:ext cx="268272" cy="501952"/>
            <a:chOff x="4140" y="429"/>
            <a:chExt cx="1425" cy="2396"/>
          </a:xfrm>
        </p:grpSpPr>
        <p:sp>
          <p:nvSpPr>
            <p:cNvPr id="337" name="Freeform 361">
              <a:extLst>
                <a:ext uri="{FF2B5EF4-FFF2-40B4-BE49-F238E27FC236}">
                  <a16:creationId xmlns:a16="http://schemas.microsoft.com/office/drawing/2014/main" id="{A95DC624-B285-D246-93FF-BCD2C29F9F92}"/>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8" name="Rectangle 362">
              <a:extLst>
                <a:ext uri="{FF2B5EF4-FFF2-40B4-BE49-F238E27FC236}">
                  <a16:creationId xmlns:a16="http://schemas.microsoft.com/office/drawing/2014/main" id="{9A79B284-8916-FD46-8350-4C85531A9AFD}"/>
                </a:ext>
              </a:extLst>
            </p:cNvPr>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39" name="Freeform 363">
              <a:extLst>
                <a:ext uri="{FF2B5EF4-FFF2-40B4-BE49-F238E27FC236}">
                  <a16:creationId xmlns:a16="http://schemas.microsoft.com/office/drawing/2014/main" id="{E442C2E6-5E48-F744-BC37-32D55EE9350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0" name="Freeform 364">
              <a:extLst>
                <a:ext uri="{FF2B5EF4-FFF2-40B4-BE49-F238E27FC236}">
                  <a16:creationId xmlns:a16="http://schemas.microsoft.com/office/drawing/2014/main" id="{0A95ECE1-B6C3-5E4F-968C-F18153093700}"/>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1" name="Rectangle 365">
              <a:extLst>
                <a:ext uri="{FF2B5EF4-FFF2-40B4-BE49-F238E27FC236}">
                  <a16:creationId xmlns:a16="http://schemas.microsoft.com/office/drawing/2014/main" id="{7E2F74EE-7534-BF42-B4B0-776EB1698A3D}"/>
                </a:ext>
              </a:extLst>
            </p:cNvPr>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342" name="Group 366">
              <a:extLst>
                <a:ext uri="{FF2B5EF4-FFF2-40B4-BE49-F238E27FC236}">
                  <a16:creationId xmlns:a16="http://schemas.microsoft.com/office/drawing/2014/main" id="{5440758F-8C7D-534F-8781-BA459D2D4997}"/>
                </a:ext>
              </a:extLst>
            </p:cNvPr>
            <p:cNvGrpSpPr>
              <a:grpSpLocks/>
            </p:cNvGrpSpPr>
            <p:nvPr/>
          </p:nvGrpSpPr>
          <p:grpSpPr bwMode="auto">
            <a:xfrm>
              <a:off x="4749" y="668"/>
              <a:ext cx="581" cy="145"/>
              <a:chOff x="614" y="2568"/>
              <a:chExt cx="725" cy="139"/>
            </a:xfrm>
          </p:grpSpPr>
          <p:sp>
            <p:nvSpPr>
              <p:cNvPr id="367" name="AutoShape 367">
                <a:extLst>
                  <a:ext uri="{FF2B5EF4-FFF2-40B4-BE49-F238E27FC236}">
                    <a16:creationId xmlns:a16="http://schemas.microsoft.com/office/drawing/2014/main" id="{FA1BC11F-08E0-6741-A19A-91A95371CA93}"/>
                  </a:ext>
                </a:extLst>
              </p:cNvPr>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68" name="AutoShape 368">
                <a:extLst>
                  <a:ext uri="{FF2B5EF4-FFF2-40B4-BE49-F238E27FC236}">
                    <a16:creationId xmlns:a16="http://schemas.microsoft.com/office/drawing/2014/main" id="{9CD110CA-53B7-F941-B8E8-DCF253E80B7A}"/>
                  </a:ext>
                </a:extLst>
              </p:cNvPr>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343" name="Rectangle 369">
              <a:extLst>
                <a:ext uri="{FF2B5EF4-FFF2-40B4-BE49-F238E27FC236}">
                  <a16:creationId xmlns:a16="http://schemas.microsoft.com/office/drawing/2014/main" id="{1EC69C20-EBCC-F94C-8E85-3BFDEA3EE94F}"/>
                </a:ext>
              </a:extLst>
            </p:cNvPr>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344" name="Group 370">
              <a:extLst>
                <a:ext uri="{FF2B5EF4-FFF2-40B4-BE49-F238E27FC236}">
                  <a16:creationId xmlns:a16="http://schemas.microsoft.com/office/drawing/2014/main" id="{07519735-A399-0245-A06D-45262AB76044}"/>
                </a:ext>
              </a:extLst>
            </p:cNvPr>
            <p:cNvGrpSpPr>
              <a:grpSpLocks/>
            </p:cNvGrpSpPr>
            <p:nvPr/>
          </p:nvGrpSpPr>
          <p:grpSpPr bwMode="auto">
            <a:xfrm>
              <a:off x="4747" y="994"/>
              <a:ext cx="581" cy="134"/>
              <a:chOff x="614" y="2568"/>
              <a:chExt cx="725" cy="139"/>
            </a:xfrm>
          </p:grpSpPr>
          <p:sp>
            <p:nvSpPr>
              <p:cNvPr id="365" name="AutoShape 371">
                <a:extLst>
                  <a:ext uri="{FF2B5EF4-FFF2-40B4-BE49-F238E27FC236}">
                    <a16:creationId xmlns:a16="http://schemas.microsoft.com/office/drawing/2014/main" id="{E8257B33-A34F-9542-B057-AAFF66A5CE03}"/>
                  </a:ext>
                </a:extLst>
              </p:cNvPr>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66" name="AutoShape 372">
                <a:extLst>
                  <a:ext uri="{FF2B5EF4-FFF2-40B4-BE49-F238E27FC236}">
                    <a16:creationId xmlns:a16="http://schemas.microsoft.com/office/drawing/2014/main" id="{6206D05B-C4DF-2F4E-99A4-33B3EB7BEAF1}"/>
                  </a:ext>
                </a:extLst>
              </p:cNvPr>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345" name="Rectangle 373">
              <a:extLst>
                <a:ext uri="{FF2B5EF4-FFF2-40B4-BE49-F238E27FC236}">
                  <a16:creationId xmlns:a16="http://schemas.microsoft.com/office/drawing/2014/main" id="{34B7A55F-FAF6-8849-A14E-C0885CC268F7}"/>
                </a:ext>
              </a:extLst>
            </p:cNvPr>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46" name="Rectangle 374">
              <a:extLst>
                <a:ext uri="{FF2B5EF4-FFF2-40B4-BE49-F238E27FC236}">
                  <a16:creationId xmlns:a16="http://schemas.microsoft.com/office/drawing/2014/main" id="{C26AEB9F-96DA-1B4D-97DF-0A9854549971}"/>
                </a:ext>
              </a:extLst>
            </p:cNvPr>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347" name="Group 375">
              <a:extLst>
                <a:ext uri="{FF2B5EF4-FFF2-40B4-BE49-F238E27FC236}">
                  <a16:creationId xmlns:a16="http://schemas.microsoft.com/office/drawing/2014/main" id="{0329E24E-6F06-BF4E-955D-9D0A65224E5A}"/>
                </a:ext>
              </a:extLst>
            </p:cNvPr>
            <p:cNvGrpSpPr>
              <a:grpSpLocks/>
            </p:cNvGrpSpPr>
            <p:nvPr/>
          </p:nvGrpSpPr>
          <p:grpSpPr bwMode="auto">
            <a:xfrm>
              <a:off x="4735" y="1627"/>
              <a:ext cx="582" cy="151"/>
              <a:chOff x="614" y="2568"/>
              <a:chExt cx="725" cy="139"/>
            </a:xfrm>
          </p:grpSpPr>
          <p:sp>
            <p:nvSpPr>
              <p:cNvPr id="363" name="AutoShape 376">
                <a:extLst>
                  <a:ext uri="{FF2B5EF4-FFF2-40B4-BE49-F238E27FC236}">
                    <a16:creationId xmlns:a16="http://schemas.microsoft.com/office/drawing/2014/main" id="{FD17C6A2-EAC5-EF40-ABBB-CB758AF39FFA}"/>
                  </a:ext>
                </a:extLst>
              </p:cNvPr>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64" name="AutoShape 377">
                <a:extLst>
                  <a:ext uri="{FF2B5EF4-FFF2-40B4-BE49-F238E27FC236}">
                    <a16:creationId xmlns:a16="http://schemas.microsoft.com/office/drawing/2014/main" id="{D8BB3738-918B-854D-9E55-88D255A72138}"/>
                  </a:ext>
                </a:extLst>
              </p:cNvPr>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348" name="Freeform 378">
              <a:extLst>
                <a:ext uri="{FF2B5EF4-FFF2-40B4-BE49-F238E27FC236}">
                  <a16:creationId xmlns:a16="http://schemas.microsoft.com/office/drawing/2014/main" id="{F7337DC2-5413-BF46-B779-6F96A77DEB87}"/>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49" name="Group 379">
              <a:extLst>
                <a:ext uri="{FF2B5EF4-FFF2-40B4-BE49-F238E27FC236}">
                  <a16:creationId xmlns:a16="http://schemas.microsoft.com/office/drawing/2014/main" id="{F6601C7A-DE13-3B44-AE58-1B3092D2C5DD}"/>
                </a:ext>
              </a:extLst>
            </p:cNvPr>
            <p:cNvGrpSpPr>
              <a:grpSpLocks/>
            </p:cNvGrpSpPr>
            <p:nvPr/>
          </p:nvGrpSpPr>
          <p:grpSpPr bwMode="auto">
            <a:xfrm>
              <a:off x="4739" y="1327"/>
              <a:ext cx="582" cy="139"/>
              <a:chOff x="614" y="2568"/>
              <a:chExt cx="725" cy="139"/>
            </a:xfrm>
          </p:grpSpPr>
          <p:sp>
            <p:nvSpPr>
              <p:cNvPr id="361" name="AutoShape 380">
                <a:extLst>
                  <a:ext uri="{FF2B5EF4-FFF2-40B4-BE49-F238E27FC236}">
                    <a16:creationId xmlns:a16="http://schemas.microsoft.com/office/drawing/2014/main" id="{721AAB25-2061-A947-86F3-4BE381FC305D}"/>
                  </a:ext>
                </a:extLst>
              </p:cNvPr>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62" name="AutoShape 381">
                <a:extLst>
                  <a:ext uri="{FF2B5EF4-FFF2-40B4-BE49-F238E27FC236}">
                    <a16:creationId xmlns:a16="http://schemas.microsoft.com/office/drawing/2014/main" id="{429809BB-5207-CA46-808A-B1E3BDA81CAC}"/>
                  </a:ext>
                </a:extLst>
              </p:cNvPr>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350" name="Rectangle 382">
              <a:extLst>
                <a:ext uri="{FF2B5EF4-FFF2-40B4-BE49-F238E27FC236}">
                  <a16:creationId xmlns:a16="http://schemas.microsoft.com/office/drawing/2014/main" id="{E47E9CEA-B6EE-DE48-A618-79372629DD89}"/>
                </a:ext>
              </a:extLst>
            </p:cNvPr>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51" name="Freeform 383">
              <a:extLst>
                <a:ext uri="{FF2B5EF4-FFF2-40B4-BE49-F238E27FC236}">
                  <a16:creationId xmlns:a16="http://schemas.microsoft.com/office/drawing/2014/main" id="{9D844685-50C6-9F49-B75D-D38EF4841C70}"/>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2" name="Freeform 384">
              <a:extLst>
                <a:ext uri="{FF2B5EF4-FFF2-40B4-BE49-F238E27FC236}">
                  <a16:creationId xmlns:a16="http://schemas.microsoft.com/office/drawing/2014/main" id="{C856727D-A741-4248-AA97-E181A2BC52A6}"/>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3" name="Oval 385">
              <a:extLst>
                <a:ext uri="{FF2B5EF4-FFF2-40B4-BE49-F238E27FC236}">
                  <a16:creationId xmlns:a16="http://schemas.microsoft.com/office/drawing/2014/main" id="{2C4B4AB6-1D17-1F4D-8BA0-D5E9F83E81EF}"/>
                </a:ext>
              </a:extLst>
            </p:cNvPr>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54" name="Freeform 386">
              <a:extLst>
                <a:ext uri="{FF2B5EF4-FFF2-40B4-BE49-F238E27FC236}">
                  <a16:creationId xmlns:a16="http://schemas.microsoft.com/office/drawing/2014/main" id="{6C506339-85FF-E148-B5F8-049C6E141E40}"/>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5" name="AutoShape 387">
              <a:extLst>
                <a:ext uri="{FF2B5EF4-FFF2-40B4-BE49-F238E27FC236}">
                  <a16:creationId xmlns:a16="http://schemas.microsoft.com/office/drawing/2014/main" id="{ED12CE05-81E4-8946-99AA-9D0A1A7C4781}"/>
                </a:ext>
              </a:extLst>
            </p:cNvPr>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388">
              <a:extLst>
                <a:ext uri="{FF2B5EF4-FFF2-40B4-BE49-F238E27FC236}">
                  <a16:creationId xmlns:a16="http://schemas.microsoft.com/office/drawing/2014/main" id="{F7252737-5820-0244-AA4C-5506D7C76BA8}"/>
                </a:ext>
              </a:extLst>
            </p:cNvPr>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57" name="Oval 389">
              <a:extLst>
                <a:ext uri="{FF2B5EF4-FFF2-40B4-BE49-F238E27FC236}">
                  <a16:creationId xmlns:a16="http://schemas.microsoft.com/office/drawing/2014/main" id="{159E8A40-2489-CD49-B9A0-9A2A2840B7AD}"/>
                </a:ext>
              </a:extLst>
            </p:cNvPr>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58" name="Oval 390">
              <a:extLst>
                <a:ext uri="{FF2B5EF4-FFF2-40B4-BE49-F238E27FC236}">
                  <a16:creationId xmlns:a16="http://schemas.microsoft.com/office/drawing/2014/main" id="{DCC47899-EDAF-8243-B83E-B128262A993F}"/>
                </a:ext>
              </a:extLst>
            </p:cNvPr>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endParaRPr>
            </a:p>
          </p:txBody>
        </p:sp>
        <p:sp>
          <p:nvSpPr>
            <p:cNvPr id="359" name="Oval 391">
              <a:extLst>
                <a:ext uri="{FF2B5EF4-FFF2-40B4-BE49-F238E27FC236}">
                  <a16:creationId xmlns:a16="http://schemas.microsoft.com/office/drawing/2014/main" id="{46D30038-FDE6-B64A-85D1-5B400F22980F}"/>
                </a:ext>
              </a:extLst>
            </p:cNvPr>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60" name="Rectangle 392">
              <a:extLst>
                <a:ext uri="{FF2B5EF4-FFF2-40B4-BE49-F238E27FC236}">
                  <a16:creationId xmlns:a16="http://schemas.microsoft.com/office/drawing/2014/main" id="{F74E671F-6892-684D-A076-94F9230D2204}"/>
                </a:ext>
              </a:extLst>
            </p:cNvPr>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grpSp>
        <p:nvGrpSpPr>
          <p:cNvPr id="370" name="Group 395">
            <a:extLst>
              <a:ext uri="{FF2B5EF4-FFF2-40B4-BE49-F238E27FC236}">
                <a16:creationId xmlns:a16="http://schemas.microsoft.com/office/drawing/2014/main" id="{F42AAE7E-5AFB-0249-BDBC-81D5F7DED0C2}"/>
              </a:ext>
            </a:extLst>
          </p:cNvPr>
          <p:cNvGrpSpPr>
            <a:grpSpLocks/>
          </p:cNvGrpSpPr>
          <p:nvPr/>
        </p:nvGrpSpPr>
        <p:grpSpPr bwMode="auto">
          <a:xfrm>
            <a:off x="2986268" y="2270516"/>
            <a:ext cx="531879" cy="435440"/>
            <a:chOff x="-44" y="1473"/>
            <a:chExt cx="981" cy="1105"/>
          </a:xfrm>
        </p:grpSpPr>
        <p:pic>
          <p:nvPicPr>
            <p:cNvPr id="371" name="Picture 396" descr="desktop_computer_stylized_medium">
              <a:extLst>
                <a:ext uri="{FF2B5EF4-FFF2-40B4-BE49-F238E27FC236}">
                  <a16:creationId xmlns:a16="http://schemas.microsoft.com/office/drawing/2014/main" id="{4AE8F020-6115-B04F-81B6-7656CAE9AA8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2" name="Freeform 397">
              <a:extLst>
                <a:ext uri="{FF2B5EF4-FFF2-40B4-BE49-F238E27FC236}">
                  <a16:creationId xmlns:a16="http://schemas.microsoft.com/office/drawing/2014/main" id="{C4FDE2C9-11FF-FA4F-A204-2288DCC33FE3}"/>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73" name="Group 398">
            <a:extLst>
              <a:ext uri="{FF2B5EF4-FFF2-40B4-BE49-F238E27FC236}">
                <a16:creationId xmlns:a16="http://schemas.microsoft.com/office/drawing/2014/main" id="{2FACFB54-A469-5245-B7FD-22A98FFC4DE7}"/>
              </a:ext>
            </a:extLst>
          </p:cNvPr>
          <p:cNvGrpSpPr>
            <a:grpSpLocks/>
          </p:cNvGrpSpPr>
          <p:nvPr/>
        </p:nvGrpSpPr>
        <p:grpSpPr bwMode="auto">
          <a:xfrm>
            <a:off x="3275536" y="2564620"/>
            <a:ext cx="531879" cy="435441"/>
            <a:chOff x="-44" y="1473"/>
            <a:chExt cx="981" cy="1105"/>
          </a:xfrm>
        </p:grpSpPr>
        <p:pic>
          <p:nvPicPr>
            <p:cNvPr id="374" name="Picture 399" descr="desktop_computer_stylized_medium">
              <a:extLst>
                <a:ext uri="{FF2B5EF4-FFF2-40B4-BE49-F238E27FC236}">
                  <a16:creationId xmlns:a16="http://schemas.microsoft.com/office/drawing/2014/main" id="{7119A347-68E9-F446-93E5-6AC58CB5D65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5" name="Freeform 400">
              <a:extLst>
                <a:ext uri="{FF2B5EF4-FFF2-40B4-BE49-F238E27FC236}">
                  <a16:creationId xmlns:a16="http://schemas.microsoft.com/office/drawing/2014/main" id="{B4F57E63-5822-F542-94A1-456B247E5C52}"/>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76" name="Group 401">
            <a:extLst>
              <a:ext uri="{FF2B5EF4-FFF2-40B4-BE49-F238E27FC236}">
                <a16:creationId xmlns:a16="http://schemas.microsoft.com/office/drawing/2014/main" id="{216D9C2E-0D64-5E47-B3FD-92B1FA453364}"/>
              </a:ext>
            </a:extLst>
          </p:cNvPr>
          <p:cNvGrpSpPr>
            <a:grpSpLocks/>
          </p:cNvGrpSpPr>
          <p:nvPr/>
        </p:nvGrpSpPr>
        <p:grpSpPr bwMode="auto">
          <a:xfrm>
            <a:off x="3724601" y="2941863"/>
            <a:ext cx="531879" cy="435440"/>
            <a:chOff x="-44" y="1473"/>
            <a:chExt cx="981" cy="1105"/>
          </a:xfrm>
        </p:grpSpPr>
        <p:pic>
          <p:nvPicPr>
            <p:cNvPr id="377" name="Picture 402" descr="desktop_computer_stylized_medium">
              <a:extLst>
                <a:ext uri="{FF2B5EF4-FFF2-40B4-BE49-F238E27FC236}">
                  <a16:creationId xmlns:a16="http://schemas.microsoft.com/office/drawing/2014/main" id="{7B843EDE-21F6-3447-B5AB-5FA8D30015F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 name="Freeform 403">
              <a:extLst>
                <a:ext uri="{FF2B5EF4-FFF2-40B4-BE49-F238E27FC236}">
                  <a16:creationId xmlns:a16="http://schemas.microsoft.com/office/drawing/2014/main" id="{CA3AAF42-95E2-F94C-AEA5-D68A152C1DEA}"/>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79" name="Group 404">
            <a:extLst>
              <a:ext uri="{FF2B5EF4-FFF2-40B4-BE49-F238E27FC236}">
                <a16:creationId xmlns:a16="http://schemas.microsoft.com/office/drawing/2014/main" id="{71F2F2F9-9859-2F4A-B7C5-8CBDD6A3A3EF}"/>
              </a:ext>
            </a:extLst>
          </p:cNvPr>
          <p:cNvGrpSpPr>
            <a:grpSpLocks/>
          </p:cNvGrpSpPr>
          <p:nvPr/>
        </p:nvGrpSpPr>
        <p:grpSpPr bwMode="auto">
          <a:xfrm>
            <a:off x="4145671" y="2951216"/>
            <a:ext cx="531879" cy="435441"/>
            <a:chOff x="-44" y="1473"/>
            <a:chExt cx="981" cy="1105"/>
          </a:xfrm>
        </p:grpSpPr>
        <p:pic>
          <p:nvPicPr>
            <p:cNvPr id="380" name="Picture 405" descr="desktop_computer_stylized_medium">
              <a:extLst>
                <a:ext uri="{FF2B5EF4-FFF2-40B4-BE49-F238E27FC236}">
                  <a16:creationId xmlns:a16="http://schemas.microsoft.com/office/drawing/2014/main" id="{2D98BDF3-7E55-BD4F-A14E-C9CFF9C71B2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1" name="Freeform 406">
              <a:extLst>
                <a:ext uri="{FF2B5EF4-FFF2-40B4-BE49-F238E27FC236}">
                  <a16:creationId xmlns:a16="http://schemas.microsoft.com/office/drawing/2014/main" id="{ACDA8376-3C3F-9041-98EB-1F7B7F4EFF77}"/>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95" name="Group 394">
            <a:extLst>
              <a:ext uri="{FF2B5EF4-FFF2-40B4-BE49-F238E27FC236}">
                <a16:creationId xmlns:a16="http://schemas.microsoft.com/office/drawing/2014/main" id="{F717C28A-9467-D947-A38C-692D5D85A6B7}"/>
              </a:ext>
            </a:extLst>
          </p:cNvPr>
          <p:cNvGrpSpPr/>
          <p:nvPr/>
        </p:nvGrpSpPr>
        <p:grpSpPr>
          <a:xfrm>
            <a:off x="5763477" y="1758396"/>
            <a:ext cx="875961" cy="382215"/>
            <a:chOff x="7493876" y="2774731"/>
            <a:chExt cx="1481958" cy="894622"/>
          </a:xfrm>
        </p:grpSpPr>
        <p:sp>
          <p:nvSpPr>
            <p:cNvPr id="404" name="Freeform 403">
              <a:extLst>
                <a:ext uri="{FF2B5EF4-FFF2-40B4-BE49-F238E27FC236}">
                  <a16:creationId xmlns:a16="http://schemas.microsoft.com/office/drawing/2014/main" id="{A1CB3C7B-EE14-8A40-8F81-643CED72C67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05" name="Oval 404">
              <a:extLst>
                <a:ext uri="{FF2B5EF4-FFF2-40B4-BE49-F238E27FC236}">
                  <a16:creationId xmlns:a16="http://schemas.microsoft.com/office/drawing/2014/main" id="{35D3F5D2-9919-304A-B981-CF776FEF77C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06" name="Group 405">
              <a:extLst>
                <a:ext uri="{FF2B5EF4-FFF2-40B4-BE49-F238E27FC236}">
                  <a16:creationId xmlns:a16="http://schemas.microsoft.com/office/drawing/2014/main" id="{515934EB-C679-D746-B27A-91B74192C8D0}"/>
                </a:ext>
              </a:extLst>
            </p:cNvPr>
            <p:cNvGrpSpPr/>
            <p:nvPr/>
          </p:nvGrpSpPr>
          <p:grpSpPr>
            <a:xfrm>
              <a:off x="7713663" y="2848339"/>
              <a:ext cx="1042107" cy="425543"/>
              <a:chOff x="7786941" y="2884917"/>
              <a:chExt cx="897649" cy="353919"/>
            </a:xfrm>
          </p:grpSpPr>
          <p:sp>
            <p:nvSpPr>
              <p:cNvPr id="407" name="Freeform 406">
                <a:extLst>
                  <a:ext uri="{FF2B5EF4-FFF2-40B4-BE49-F238E27FC236}">
                    <a16:creationId xmlns:a16="http://schemas.microsoft.com/office/drawing/2014/main" id="{CC966F1C-A1E3-5C45-96A2-6B1B09E683C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8" name="Freeform 407">
                <a:extLst>
                  <a:ext uri="{FF2B5EF4-FFF2-40B4-BE49-F238E27FC236}">
                    <a16:creationId xmlns:a16="http://schemas.microsoft.com/office/drawing/2014/main" id="{97ECA770-694E-E24F-9999-797A6C07ED7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 name="Freeform 408">
                <a:extLst>
                  <a:ext uri="{FF2B5EF4-FFF2-40B4-BE49-F238E27FC236}">
                    <a16:creationId xmlns:a16="http://schemas.microsoft.com/office/drawing/2014/main" id="{E5D3E3BF-0513-2E4E-931E-7CA1937C203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0" name="Freeform 409">
                <a:extLst>
                  <a:ext uri="{FF2B5EF4-FFF2-40B4-BE49-F238E27FC236}">
                    <a16:creationId xmlns:a16="http://schemas.microsoft.com/office/drawing/2014/main" id="{412C650F-C0FA-0248-97F7-9D9A70090BD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96" name="Group 395">
            <a:extLst>
              <a:ext uri="{FF2B5EF4-FFF2-40B4-BE49-F238E27FC236}">
                <a16:creationId xmlns:a16="http://schemas.microsoft.com/office/drawing/2014/main" id="{A4FCD720-9796-A341-878E-FA6795923656}"/>
              </a:ext>
            </a:extLst>
          </p:cNvPr>
          <p:cNvGrpSpPr/>
          <p:nvPr/>
        </p:nvGrpSpPr>
        <p:grpSpPr>
          <a:xfrm>
            <a:off x="5810083" y="2299755"/>
            <a:ext cx="881870" cy="312528"/>
            <a:chOff x="3668110" y="2448910"/>
            <a:chExt cx="3794234" cy="2165130"/>
          </a:xfrm>
        </p:grpSpPr>
        <p:sp>
          <p:nvSpPr>
            <p:cNvPr id="397" name="Rectangle 396">
              <a:extLst>
                <a:ext uri="{FF2B5EF4-FFF2-40B4-BE49-F238E27FC236}">
                  <a16:creationId xmlns:a16="http://schemas.microsoft.com/office/drawing/2014/main" id="{7A60DFA1-F48E-1D4C-B020-75699DFB0A2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8" name="Freeform 397">
              <a:extLst>
                <a:ext uri="{FF2B5EF4-FFF2-40B4-BE49-F238E27FC236}">
                  <a16:creationId xmlns:a16="http://schemas.microsoft.com/office/drawing/2014/main" id="{682A9A56-08F9-894A-9036-9420C61FD99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99" name="Group 398">
              <a:extLst>
                <a:ext uri="{FF2B5EF4-FFF2-40B4-BE49-F238E27FC236}">
                  <a16:creationId xmlns:a16="http://schemas.microsoft.com/office/drawing/2014/main" id="{7F9B9834-8459-A643-B4AB-42560D2CD9ED}"/>
                </a:ext>
              </a:extLst>
            </p:cNvPr>
            <p:cNvGrpSpPr/>
            <p:nvPr/>
          </p:nvGrpSpPr>
          <p:grpSpPr>
            <a:xfrm>
              <a:off x="3941378" y="2603243"/>
              <a:ext cx="3202061" cy="1066110"/>
              <a:chOff x="7939341" y="3037317"/>
              <a:chExt cx="897649" cy="353919"/>
            </a:xfrm>
          </p:grpSpPr>
          <p:sp>
            <p:nvSpPr>
              <p:cNvPr id="400" name="Freeform 399">
                <a:extLst>
                  <a:ext uri="{FF2B5EF4-FFF2-40B4-BE49-F238E27FC236}">
                    <a16:creationId xmlns:a16="http://schemas.microsoft.com/office/drawing/2014/main" id="{14D64483-06E3-A049-8E3D-0DAB33C318E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1" name="Freeform 400">
                <a:extLst>
                  <a:ext uri="{FF2B5EF4-FFF2-40B4-BE49-F238E27FC236}">
                    <a16:creationId xmlns:a16="http://schemas.microsoft.com/office/drawing/2014/main" id="{F8D997CC-88FB-274A-93F1-94C03E437884}"/>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2" name="Freeform 401">
                <a:extLst>
                  <a:ext uri="{FF2B5EF4-FFF2-40B4-BE49-F238E27FC236}">
                    <a16:creationId xmlns:a16="http://schemas.microsoft.com/office/drawing/2014/main" id="{7C3A9D2D-28D6-5D45-85B4-8A8761DA346F}"/>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3" name="Freeform 402">
                <a:extLst>
                  <a:ext uri="{FF2B5EF4-FFF2-40B4-BE49-F238E27FC236}">
                    <a16:creationId xmlns:a16="http://schemas.microsoft.com/office/drawing/2014/main" id="{A5D8BF35-9324-D34D-A712-0563EFB0298C}"/>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319" name="Line 342">
            <a:extLst>
              <a:ext uri="{FF2B5EF4-FFF2-40B4-BE49-F238E27FC236}">
                <a16:creationId xmlns:a16="http://schemas.microsoft.com/office/drawing/2014/main" id="{34E502BA-8B29-C043-B1AD-12ABDB9B56D0}"/>
              </a:ext>
            </a:extLst>
          </p:cNvPr>
          <p:cNvSpPr>
            <a:spLocks noChangeShapeType="1"/>
          </p:cNvSpPr>
          <p:nvPr/>
        </p:nvSpPr>
        <p:spPr bwMode="auto">
          <a:xfrm>
            <a:off x="4758032" y="2690368"/>
            <a:ext cx="369749" cy="2172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9" name="Line 393">
            <a:extLst>
              <a:ext uri="{FF2B5EF4-FFF2-40B4-BE49-F238E27FC236}">
                <a16:creationId xmlns:a16="http://schemas.microsoft.com/office/drawing/2014/main" id="{EBCDBB71-5533-E348-ABDC-6A7616B095DF}"/>
              </a:ext>
            </a:extLst>
          </p:cNvPr>
          <p:cNvSpPr>
            <a:spLocks noChangeShapeType="1"/>
          </p:cNvSpPr>
          <p:nvPr/>
        </p:nvSpPr>
        <p:spPr bwMode="auto">
          <a:xfrm flipH="1">
            <a:off x="5214095" y="2587483"/>
            <a:ext cx="579702" cy="329439"/>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19" name="Group 418">
            <a:extLst>
              <a:ext uri="{FF2B5EF4-FFF2-40B4-BE49-F238E27FC236}">
                <a16:creationId xmlns:a16="http://schemas.microsoft.com/office/drawing/2014/main" id="{46FE21B0-2A14-E543-8E0F-33BD68214A67}"/>
              </a:ext>
            </a:extLst>
          </p:cNvPr>
          <p:cNvGrpSpPr/>
          <p:nvPr/>
        </p:nvGrpSpPr>
        <p:grpSpPr>
          <a:xfrm>
            <a:off x="4009167" y="2420866"/>
            <a:ext cx="881870" cy="312528"/>
            <a:chOff x="3668110" y="2448910"/>
            <a:chExt cx="3794234" cy="2165130"/>
          </a:xfrm>
        </p:grpSpPr>
        <p:sp>
          <p:nvSpPr>
            <p:cNvPr id="420" name="Rectangle 419">
              <a:extLst>
                <a:ext uri="{FF2B5EF4-FFF2-40B4-BE49-F238E27FC236}">
                  <a16:creationId xmlns:a16="http://schemas.microsoft.com/office/drawing/2014/main" id="{F274DFC4-75C5-A14F-A595-4447E11F651E}"/>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1" name="Freeform 420">
              <a:extLst>
                <a:ext uri="{FF2B5EF4-FFF2-40B4-BE49-F238E27FC236}">
                  <a16:creationId xmlns:a16="http://schemas.microsoft.com/office/drawing/2014/main" id="{B6C04F47-B628-C640-B4BD-852D0B9CA9D9}"/>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22" name="Group 421">
              <a:extLst>
                <a:ext uri="{FF2B5EF4-FFF2-40B4-BE49-F238E27FC236}">
                  <a16:creationId xmlns:a16="http://schemas.microsoft.com/office/drawing/2014/main" id="{8FD10A4C-5BC1-4440-9E47-289CC78F147D}"/>
                </a:ext>
              </a:extLst>
            </p:cNvPr>
            <p:cNvGrpSpPr/>
            <p:nvPr/>
          </p:nvGrpSpPr>
          <p:grpSpPr>
            <a:xfrm>
              <a:off x="3941378" y="2603243"/>
              <a:ext cx="3202061" cy="1066110"/>
              <a:chOff x="7939341" y="3037317"/>
              <a:chExt cx="897649" cy="353919"/>
            </a:xfrm>
          </p:grpSpPr>
          <p:sp>
            <p:nvSpPr>
              <p:cNvPr id="423" name="Freeform 422">
                <a:extLst>
                  <a:ext uri="{FF2B5EF4-FFF2-40B4-BE49-F238E27FC236}">
                    <a16:creationId xmlns:a16="http://schemas.microsoft.com/office/drawing/2014/main" id="{5F5ABFA5-A0FA-A948-9FB8-59F9335417BE}"/>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4" name="Freeform 423">
                <a:extLst>
                  <a:ext uri="{FF2B5EF4-FFF2-40B4-BE49-F238E27FC236}">
                    <a16:creationId xmlns:a16="http://schemas.microsoft.com/office/drawing/2014/main" id="{548E1035-CD49-5744-ADCA-210B41B34D74}"/>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5" name="Freeform 424">
                <a:extLst>
                  <a:ext uri="{FF2B5EF4-FFF2-40B4-BE49-F238E27FC236}">
                    <a16:creationId xmlns:a16="http://schemas.microsoft.com/office/drawing/2014/main" id="{AA015B4B-F15A-C24D-A122-28F325D8135C}"/>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6" name="Freeform 425">
                <a:extLst>
                  <a:ext uri="{FF2B5EF4-FFF2-40B4-BE49-F238E27FC236}">
                    <a16:creationId xmlns:a16="http://schemas.microsoft.com/office/drawing/2014/main" id="{B7A4BCD1-2CF2-7640-82EE-BA8AB602F3B7}"/>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74" name="Slide Number Placeholder 5">
            <a:extLst>
              <a:ext uri="{FF2B5EF4-FFF2-40B4-BE49-F238E27FC236}">
                <a16:creationId xmlns:a16="http://schemas.microsoft.com/office/drawing/2014/main" id="{C2C0494D-1C09-C34C-B630-93286BA7C3E8}"/>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12</a:t>
            </a:fld>
            <a:endParaRPr lang="en-US" dirty="0"/>
          </a:p>
        </p:txBody>
      </p:sp>
    </p:spTree>
    <p:extLst>
      <p:ext uri="{BB962C8B-B14F-4D97-AF65-F5344CB8AC3E}">
        <p14:creationId xmlns:p14="http://schemas.microsoft.com/office/powerpoint/2010/main" val="9501781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Title 1">
            <a:extLst>
              <a:ext uri="{FF2B5EF4-FFF2-40B4-BE49-F238E27FC236}">
                <a16:creationId xmlns:a16="http://schemas.microsoft.com/office/drawing/2014/main" id="{C9770F09-EBB8-174E-A6FB-4752E1D92580}"/>
              </a:ext>
            </a:extLst>
          </p:cNvPr>
          <p:cNvSpPr>
            <a:spLocks noGrp="1"/>
          </p:cNvSpPr>
          <p:nvPr>
            <p:ph type="title"/>
          </p:nvPr>
        </p:nvSpPr>
        <p:spPr>
          <a:xfrm>
            <a:off x="848710" y="273146"/>
            <a:ext cx="10867040" cy="894622"/>
          </a:xfrm>
        </p:spPr>
        <p:txBody>
          <a:bodyPr>
            <a:normAutofit fontScale="90000"/>
          </a:bodyPr>
          <a:lstStyle/>
          <a:p>
            <a:r>
              <a:rPr lang="en-US" altLang="en-US" sz="5400" b="0" dirty="0">
                <a:ea typeface="ＭＳ Ｐゴシック" panose="020B0600070205080204" pitchFamily="34" charset="-128"/>
              </a:rPr>
              <a:t>Access networks: data center networks</a:t>
            </a:r>
            <a:endParaRPr lang="en-US" sz="5400" b="0" dirty="0"/>
          </a:p>
        </p:txBody>
      </p:sp>
      <p:sp>
        <p:nvSpPr>
          <p:cNvPr id="145" name="Content Placeholder 52">
            <a:extLst>
              <a:ext uri="{FF2B5EF4-FFF2-40B4-BE49-F238E27FC236}">
                <a16:creationId xmlns:a16="http://schemas.microsoft.com/office/drawing/2014/main" id="{48955155-F4D7-1E4F-B411-D5E3FDA9D978}"/>
              </a:ext>
            </a:extLst>
          </p:cNvPr>
          <p:cNvSpPr txBox="1">
            <a:spLocks/>
          </p:cNvSpPr>
          <p:nvPr/>
        </p:nvSpPr>
        <p:spPr>
          <a:xfrm>
            <a:off x="698688" y="1650273"/>
            <a:ext cx="6238140" cy="129787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8733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high-bandwidth links (10s to 100s Gbps) connect hundreds to thousands of servers together, and to Internet</a:t>
            </a:r>
          </a:p>
        </p:txBody>
      </p:sp>
      <p:sp>
        <p:nvSpPr>
          <p:cNvPr id="274" name="Rectangle 419">
            <a:extLst>
              <a:ext uri="{FF2B5EF4-FFF2-40B4-BE49-F238E27FC236}">
                <a16:creationId xmlns:a16="http://schemas.microsoft.com/office/drawing/2014/main" id="{36CA4233-EB37-DB41-B41F-8B89232E60C6}"/>
              </a:ext>
            </a:extLst>
          </p:cNvPr>
          <p:cNvSpPr>
            <a:spLocks noChangeArrowheads="1"/>
          </p:cNvSpPr>
          <p:nvPr/>
        </p:nvSpPr>
        <p:spPr bwMode="auto">
          <a:xfrm>
            <a:off x="7439074" y="3553079"/>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75" name="Freeform 274">
            <a:extLst>
              <a:ext uri="{FF2B5EF4-FFF2-40B4-BE49-F238E27FC236}">
                <a16:creationId xmlns:a16="http://schemas.microsoft.com/office/drawing/2014/main" id="{9058119D-C6F9-714F-B62F-932705596633}"/>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6" name="Freeform 417">
            <a:extLst>
              <a:ext uri="{FF2B5EF4-FFF2-40B4-BE49-F238E27FC236}">
                <a16:creationId xmlns:a16="http://schemas.microsoft.com/office/drawing/2014/main" id="{71103BD3-AA3A-3244-8495-DF6DE100EB4B}"/>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7" name="AutoShape 420">
            <a:extLst>
              <a:ext uri="{FF2B5EF4-FFF2-40B4-BE49-F238E27FC236}">
                <a16:creationId xmlns:a16="http://schemas.microsoft.com/office/drawing/2014/main" id="{61E390D3-84AC-0F4C-99D4-9DEA92128163}"/>
              </a:ext>
            </a:extLst>
          </p:cNvPr>
          <p:cNvSpPr>
            <a:spLocks noChangeArrowheads="1"/>
          </p:cNvSpPr>
          <p:nvPr/>
        </p:nvSpPr>
        <p:spPr bwMode="auto">
          <a:xfrm>
            <a:off x="7205350" y="3289251"/>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78" name="Freeform 427">
            <a:extLst>
              <a:ext uri="{FF2B5EF4-FFF2-40B4-BE49-F238E27FC236}">
                <a16:creationId xmlns:a16="http://schemas.microsoft.com/office/drawing/2014/main" id="{BE68DC56-2AEB-4542-8A11-3E6532236986}"/>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9" name="Text Box 580">
            <a:extLst>
              <a:ext uri="{FF2B5EF4-FFF2-40B4-BE49-F238E27FC236}">
                <a16:creationId xmlns:a16="http://schemas.microsoft.com/office/drawing/2014/main" id="{5F230F19-4A93-8C4A-873D-D4CFAC295F43}"/>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280" name="Text Box 580">
            <a:extLst>
              <a:ext uri="{FF2B5EF4-FFF2-40B4-BE49-F238E27FC236}">
                <a16:creationId xmlns:a16="http://schemas.microsoft.com/office/drawing/2014/main" id="{EFF12FAF-1CE5-3C47-A216-FF19F4EBFA9C}"/>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281" name="Text Box 580">
            <a:extLst>
              <a:ext uri="{FF2B5EF4-FFF2-40B4-BE49-F238E27FC236}">
                <a16:creationId xmlns:a16="http://schemas.microsoft.com/office/drawing/2014/main" id="{763FFDEF-27BC-0244-8C2D-F455EBED109A}"/>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282" name="Freeform 281">
            <a:extLst>
              <a:ext uri="{FF2B5EF4-FFF2-40B4-BE49-F238E27FC236}">
                <a16:creationId xmlns:a16="http://schemas.microsoft.com/office/drawing/2014/main" id="{E6C8EA1E-5169-2247-A699-7AB42C9B9BB8}"/>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29" name="Group 328">
            <a:extLst>
              <a:ext uri="{FF2B5EF4-FFF2-40B4-BE49-F238E27FC236}">
                <a16:creationId xmlns:a16="http://schemas.microsoft.com/office/drawing/2014/main" id="{41AC2797-87FF-124D-8C36-8BD6CC3DA601}"/>
              </a:ext>
            </a:extLst>
          </p:cNvPr>
          <p:cNvGrpSpPr/>
          <p:nvPr/>
        </p:nvGrpSpPr>
        <p:grpSpPr>
          <a:xfrm>
            <a:off x="10837700" y="3928050"/>
            <a:ext cx="687393" cy="721548"/>
            <a:chOff x="5203089" y="1751190"/>
            <a:chExt cx="858331" cy="662414"/>
          </a:xfrm>
        </p:grpSpPr>
        <p:sp>
          <p:nvSpPr>
            <p:cNvPr id="330" name="Freeform 329">
              <a:extLst>
                <a:ext uri="{FF2B5EF4-FFF2-40B4-BE49-F238E27FC236}">
                  <a16:creationId xmlns:a16="http://schemas.microsoft.com/office/drawing/2014/main" id="{E15F01B7-41DC-2441-8AED-337BBB234027}"/>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1" name="Freeform 330">
              <a:extLst>
                <a:ext uri="{FF2B5EF4-FFF2-40B4-BE49-F238E27FC236}">
                  <a16:creationId xmlns:a16="http://schemas.microsoft.com/office/drawing/2014/main" id="{D4E26D63-9231-924B-808B-5867BF710184}"/>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32" name="Straight Connector 331">
              <a:extLst>
                <a:ext uri="{FF2B5EF4-FFF2-40B4-BE49-F238E27FC236}">
                  <a16:creationId xmlns:a16="http://schemas.microsoft.com/office/drawing/2014/main" id="{8D397B71-E004-D548-8E98-B15188084FF1}"/>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5FD2631D-27C8-9E4E-A893-C18FE03B692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3A1B005B-CA42-B14B-B884-1421BDD15ADE}"/>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a:extLst>
                <a:ext uri="{FF2B5EF4-FFF2-40B4-BE49-F238E27FC236}">
                  <a16:creationId xmlns:a16="http://schemas.microsoft.com/office/drawing/2014/main" id="{57ACD0A3-83AF-E546-8605-111E24C5E76E}"/>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a:extLst>
                <a:ext uri="{FF2B5EF4-FFF2-40B4-BE49-F238E27FC236}">
                  <a16:creationId xmlns:a16="http://schemas.microsoft.com/office/drawing/2014/main" id="{CA315F96-ADC4-0C49-A900-F4A1B91F15B6}"/>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a:extLst>
                <a:ext uri="{FF2B5EF4-FFF2-40B4-BE49-F238E27FC236}">
                  <a16:creationId xmlns:a16="http://schemas.microsoft.com/office/drawing/2014/main" id="{A649477B-5A45-5442-B86C-68467314F007}"/>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85" name="Group 384">
            <a:extLst>
              <a:ext uri="{FF2B5EF4-FFF2-40B4-BE49-F238E27FC236}">
                <a16:creationId xmlns:a16="http://schemas.microsoft.com/office/drawing/2014/main" id="{33B3C95D-F76C-5147-BF33-05A8163C47B8}"/>
              </a:ext>
            </a:extLst>
          </p:cNvPr>
          <p:cNvGrpSpPr/>
          <p:nvPr/>
        </p:nvGrpSpPr>
        <p:grpSpPr>
          <a:xfrm>
            <a:off x="10771171" y="3194171"/>
            <a:ext cx="594613" cy="648336"/>
            <a:chOff x="5203089" y="1751190"/>
            <a:chExt cx="858331" cy="662414"/>
          </a:xfrm>
        </p:grpSpPr>
        <p:sp>
          <p:nvSpPr>
            <p:cNvPr id="386" name="Freeform 385">
              <a:extLst>
                <a:ext uri="{FF2B5EF4-FFF2-40B4-BE49-F238E27FC236}">
                  <a16:creationId xmlns:a16="http://schemas.microsoft.com/office/drawing/2014/main" id="{DAB633DE-73CE-714C-8893-2D10448A9FB8}"/>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7" name="Freeform 386">
              <a:extLst>
                <a:ext uri="{FF2B5EF4-FFF2-40B4-BE49-F238E27FC236}">
                  <a16:creationId xmlns:a16="http://schemas.microsoft.com/office/drawing/2014/main" id="{E42316FC-2612-4243-B7AF-8AB9E788A9A8}"/>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88" name="Straight Connector 387">
              <a:extLst>
                <a:ext uri="{FF2B5EF4-FFF2-40B4-BE49-F238E27FC236}">
                  <a16:creationId xmlns:a16="http://schemas.microsoft.com/office/drawing/2014/main" id="{462ED020-7125-0A4A-899E-33A0503C893E}"/>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B0D89A3F-655E-6840-BDF9-07B8BEB16259}"/>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a:extLst>
                <a:ext uri="{FF2B5EF4-FFF2-40B4-BE49-F238E27FC236}">
                  <a16:creationId xmlns:a16="http://schemas.microsoft.com/office/drawing/2014/main" id="{7B229DC0-BE19-BF44-8B74-EB0FABEEDD40}"/>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a:extLst>
                <a:ext uri="{FF2B5EF4-FFF2-40B4-BE49-F238E27FC236}">
                  <a16:creationId xmlns:a16="http://schemas.microsoft.com/office/drawing/2014/main" id="{CA93DA1A-0D59-2544-9600-49E820B2A587}"/>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a:extLst>
                <a:ext uri="{FF2B5EF4-FFF2-40B4-BE49-F238E27FC236}">
                  <a16:creationId xmlns:a16="http://schemas.microsoft.com/office/drawing/2014/main" id="{84A109A3-BDF0-EF4A-93DE-0DAD52601589}"/>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a:extLst>
                <a:ext uri="{FF2B5EF4-FFF2-40B4-BE49-F238E27FC236}">
                  <a16:creationId xmlns:a16="http://schemas.microsoft.com/office/drawing/2014/main" id="{6E5C5DD8-2689-E646-9EFF-B26A852EC9C8}"/>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4" name="Freeform 393">
            <a:extLst>
              <a:ext uri="{FF2B5EF4-FFF2-40B4-BE49-F238E27FC236}">
                <a16:creationId xmlns:a16="http://schemas.microsoft.com/office/drawing/2014/main" id="{F8F60D57-DF2A-584D-9B4F-8598E08267A4}"/>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1" name="TextBox 410">
            <a:extLst>
              <a:ext uri="{FF2B5EF4-FFF2-40B4-BE49-F238E27FC236}">
                <a16:creationId xmlns:a16="http://schemas.microsoft.com/office/drawing/2014/main" id="{5175CEFD-B416-EC43-9D88-DE6ADA85F3B9}"/>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412" name="Rectangle 411">
            <a:extLst>
              <a:ext uri="{FF2B5EF4-FFF2-40B4-BE49-F238E27FC236}">
                <a16:creationId xmlns:a16="http://schemas.microsoft.com/office/drawing/2014/main" id="{482B2CA5-73F1-6B48-83A9-220EA45D6E11}"/>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3" name="TextBox 412">
            <a:extLst>
              <a:ext uri="{FF2B5EF4-FFF2-40B4-BE49-F238E27FC236}">
                <a16:creationId xmlns:a16="http://schemas.microsoft.com/office/drawing/2014/main" id="{1EBC6BD5-14CE-4945-B1BA-BE4545CA8008}"/>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414" name="TextBox 413">
            <a:extLst>
              <a:ext uri="{FF2B5EF4-FFF2-40B4-BE49-F238E27FC236}">
                <a16:creationId xmlns:a16="http://schemas.microsoft.com/office/drawing/2014/main" id="{DEC3A97D-1225-CD43-9C9F-8ECD38854617}"/>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415" name="TextBox 414">
            <a:extLst>
              <a:ext uri="{FF2B5EF4-FFF2-40B4-BE49-F238E27FC236}">
                <a16:creationId xmlns:a16="http://schemas.microsoft.com/office/drawing/2014/main" id="{BB3CA80D-AE31-9141-A3F3-5D2D97D6A49C}"/>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16" name="Straight Connector 415">
            <a:extLst>
              <a:ext uri="{FF2B5EF4-FFF2-40B4-BE49-F238E27FC236}">
                <a16:creationId xmlns:a16="http://schemas.microsoft.com/office/drawing/2014/main" id="{5CACB8BB-D800-3B44-984D-E6AEFC6C6A1C}"/>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6F1BACF3-CAA7-6E45-9AD3-604633297FDD}"/>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FA668F0F-CA0E-7640-91BD-0EA1D5F07B82}"/>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DEB06C55-3309-F547-9480-0B3401F581CF}"/>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43661B9-548C-AD4D-AF57-39494914AD48}"/>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1A67B166-D79C-B942-9DA2-5B0BB0E2CAA9}"/>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E412FD92-D929-5247-9E8C-F2DA6D35C9F8}"/>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87D421B1-BC86-3C48-9023-E75A030C0EA1}"/>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4D100E13-3563-2248-B4C9-022DB77AE9D7}"/>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2E90F774-2A56-A148-8467-E79EA92C2FF7}"/>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4E384DC2-3B49-2744-9B6C-032DDC6524C7}"/>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a:extLst>
              <a:ext uri="{FF2B5EF4-FFF2-40B4-BE49-F238E27FC236}">
                <a16:creationId xmlns:a16="http://schemas.microsoft.com/office/drawing/2014/main" id="{C9A49C1C-EDF9-1649-8BF2-8BBD599420E4}"/>
              </a:ext>
            </a:extLst>
          </p:cNvPr>
          <p:cNvCxnSpPr/>
          <p:nvPr/>
        </p:nvCxnSpPr>
        <p:spPr>
          <a:xfrm flipH="1">
            <a:off x="10100635" y="2169432"/>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a:extLst>
              <a:ext uri="{FF2B5EF4-FFF2-40B4-BE49-F238E27FC236}">
                <a16:creationId xmlns:a16="http://schemas.microsoft.com/office/drawing/2014/main" id="{37677CC3-5E7F-FB43-AC9C-0C12A8C4730C}"/>
              </a:ext>
            </a:extLst>
          </p:cNvPr>
          <p:cNvCxnSpPr/>
          <p:nvPr/>
        </p:nvCxnSpPr>
        <p:spPr>
          <a:xfrm flipH="1">
            <a:off x="10100635" y="2268313"/>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a:extLst>
              <a:ext uri="{FF2B5EF4-FFF2-40B4-BE49-F238E27FC236}">
                <a16:creationId xmlns:a16="http://schemas.microsoft.com/office/drawing/2014/main" id="{2072990B-D76F-9F46-B0E3-87C8C6A3033A}"/>
              </a:ext>
            </a:extLst>
          </p:cNvPr>
          <p:cNvCxnSpPr/>
          <p:nvPr/>
        </p:nvCxnSpPr>
        <p:spPr>
          <a:xfrm flipH="1">
            <a:off x="10672135" y="2200506"/>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a:extLst>
              <a:ext uri="{FF2B5EF4-FFF2-40B4-BE49-F238E27FC236}">
                <a16:creationId xmlns:a16="http://schemas.microsoft.com/office/drawing/2014/main" id="{6976D38F-2A78-2947-B121-41AA986DC84E}"/>
              </a:ext>
            </a:extLst>
          </p:cNvPr>
          <p:cNvCxnSpPr/>
          <p:nvPr/>
        </p:nvCxnSpPr>
        <p:spPr>
          <a:xfrm flipH="1">
            <a:off x="10142166" y="2718967"/>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a:extLst>
              <a:ext uri="{FF2B5EF4-FFF2-40B4-BE49-F238E27FC236}">
                <a16:creationId xmlns:a16="http://schemas.microsoft.com/office/drawing/2014/main" id="{EF6007F8-8918-CB43-9342-B4AE7A9F9DBD}"/>
              </a:ext>
            </a:extLst>
          </p:cNvPr>
          <p:cNvCxnSpPr/>
          <p:nvPr/>
        </p:nvCxnSpPr>
        <p:spPr>
          <a:xfrm flipH="1">
            <a:off x="10069542" y="2169432"/>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a:extLst>
              <a:ext uri="{FF2B5EF4-FFF2-40B4-BE49-F238E27FC236}">
                <a16:creationId xmlns:a16="http://schemas.microsoft.com/office/drawing/2014/main" id="{24ACB63E-94EF-B74E-B560-667582FAA3C0}"/>
              </a:ext>
            </a:extLst>
          </p:cNvPr>
          <p:cNvCxnSpPr/>
          <p:nvPr/>
        </p:nvCxnSpPr>
        <p:spPr>
          <a:xfrm flipH="1">
            <a:off x="10862103" y="2127325"/>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a:extLst>
              <a:ext uri="{FF2B5EF4-FFF2-40B4-BE49-F238E27FC236}">
                <a16:creationId xmlns:a16="http://schemas.microsoft.com/office/drawing/2014/main" id="{96D346AF-680E-0448-ABDA-D697BA051A9A}"/>
              </a:ext>
            </a:extLst>
          </p:cNvPr>
          <p:cNvCxnSpPr/>
          <p:nvPr/>
        </p:nvCxnSpPr>
        <p:spPr>
          <a:xfrm flipH="1" flipV="1">
            <a:off x="10681994" y="2718967"/>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a:extLst>
              <a:ext uri="{FF2B5EF4-FFF2-40B4-BE49-F238E27FC236}">
                <a16:creationId xmlns:a16="http://schemas.microsoft.com/office/drawing/2014/main" id="{8927FD2C-1E27-CB4A-AED7-5A85061BA21E}"/>
              </a:ext>
            </a:extLst>
          </p:cNvPr>
          <p:cNvCxnSpPr/>
          <p:nvPr/>
        </p:nvCxnSpPr>
        <p:spPr>
          <a:xfrm flipH="1">
            <a:off x="8769223" y="2268313"/>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43" name="Line 541">
            <a:extLst>
              <a:ext uri="{FF2B5EF4-FFF2-40B4-BE49-F238E27FC236}">
                <a16:creationId xmlns:a16="http://schemas.microsoft.com/office/drawing/2014/main" id="{7486D04A-35C5-1E48-87A7-E7BD6B1418A9}"/>
              </a:ext>
            </a:extLst>
          </p:cNvPr>
          <p:cNvSpPr>
            <a:spLocks noChangeShapeType="1"/>
          </p:cNvSpPr>
          <p:nvPr/>
        </p:nvSpPr>
        <p:spPr bwMode="auto">
          <a:xfrm flipV="1">
            <a:off x="9378705" y="4113379"/>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4" name="Line 424">
            <a:extLst>
              <a:ext uri="{FF2B5EF4-FFF2-40B4-BE49-F238E27FC236}">
                <a16:creationId xmlns:a16="http://schemas.microsoft.com/office/drawing/2014/main" id="{BAB59539-0C84-7244-B45B-D4A904C83284}"/>
              </a:ext>
            </a:extLst>
          </p:cNvPr>
          <p:cNvSpPr>
            <a:spLocks noChangeShapeType="1"/>
          </p:cNvSpPr>
          <p:nvPr/>
        </p:nvSpPr>
        <p:spPr bwMode="auto">
          <a:xfrm flipV="1">
            <a:off x="8244554" y="4047456"/>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5" name="Oval 800">
            <a:extLst>
              <a:ext uri="{FF2B5EF4-FFF2-40B4-BE49-F238E27FC236}">
                <a16:creationId xmlns:a16="http://schemas.microsoft.com/office/drawing/2014/main" id="{5417F1AB-23AC-3942-A135-F7969927A1B2}"/>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46" name="Group 445">
            <a:extLst>
              <a:ext uri="{FF2B5EF4-FFF2-40B4-BE49-F238E27FC236}">
                <a16:creationId xmlns:a16="http://schemas.microsoft.com/office/drawing/2014/main" id="{651E7FE8-6183-6744-ABAC-ECC3EBEAFC26}"/>
              </a:ext>
            </a:extLst>
          </p:cNvPr>
          <p:cNvGrpSpPr/>
          <p:nvPr/>
        </p:nvGrpSpPr>
        <p:grpSpPr>
          <a:xfrm>
            <a:off x="10410609" y="3496138"/>
            <a:ext cx="353678" cy="198344"/>
            <a:chOff x="7493876" y="2774731"/>
            <a:chExt cx="1481958" cy="894622"/>
          </a:xfrm>
        </p:grpSpPr>
        <p:sp>
          <p:nvSpPr>
            <p:cNvPr id="447" name="Freeform 446">
              <a:extLst>
                <a:ext uri="{FF2B5EF4-FFF2-40B4-BE49-F238E27FC236}">
                  <a16:creationId xmlns:a16="http://schemas.microsoft.com/office/drawing/2014/main" id="{2C9335CD-A802-0C4F-8120-694F2D3B15A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48" name="Oval 447">
              <a:extLst>
                <a:ext uri="{FF2B5EF4-FFF2-40B4-BE49-F238E27FC236}">
                  <a16:creationId xmlns:a16="http://schemas.microsoft.com/office/drawing/2014/main" id="{2C6932CF-92C7-7E42-A862-E031F694724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49" name="Group 448">
              <a:extLst>
                <a:ext uri="{FF2B5EF4-FFF2-40B4-BE49-F238E27FC236}">
                  <a16:creationId xmlns:a16="http://schemas.microsoft.com/office/drawing/2014/main" id="{6ACB8540-CBB7-7140-B640-D2CC9D08A131}"/>
                </a:ext>
              </a:extLst>
            </p:cNvPr>
            <p:cNvGrpSpPr/>
            <p:nvPr/>
          </p:nvGrpSpPr>
          <p:grpSpPr>
            <a:xfrm>
              <a:off x="7713663" y="2848339"/>
              <a:ext cx="1042107" cy="425543"/>
              <a:chOff x="7786941" y="2884917"/>
              <a:chExt cx="897649" cy="353919"/>
            </a:xfrm>
          </p:grpSpPr>
          <p:sp>
            <p:nvSpPr>
              <p:cNvPr id="450" name="Freeform 449">
                <a:extLst>
                  <a:ext uri="{FF2B5EF4-FFF2-40B4-BE49-F238E27FC236}">
                    <a16:creationId xmlns:a16="http://schemas.microsoft.com/office/drawing/2014/main" id="{C74BCB7D-3A08-574D-8108-D782B2FD149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1" name="Freeform 450">
                <a:extLst>
                  <a:ext uri="{FF2B5EF4-FFF2-40B4-BE49-F238E27FC236}">
                    <a16:creationId xmlns:a16="http://schemas.microsoft.com/office/drawing/2014/main" id="{E61989D5-1D39-0344-9A13-6400C025C09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2" name="Freeform 451">
                <a:extLst>
                  <a:ext uri="{FF2B5EF4-FFF2-40B4-BE49-F238E27FC236}">
                    <a16:creationId xmlns:a16="http://schemas.microsoft.com/office/drawing/2014/main" id="{49EFBE89-8085-824C-9C07-68751E664D5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3" name="Freeform 452">
                <a:extLst>
                  <a:ext uri="{FF2B5EF4-FFF2-40B4-BE49-F238E27FC236}">
                    <a16:creationId xmlns:a16="http://schemas.microsoft.com/office/drawing/2014/main" id="{0A8C78AC-D568-DD48-B0F3-D2F57CBF804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54" name="Group 453">
            <a:extLst>
              <a:ext uri="{FF2B5EF4-FFF2-40B4-BE49-F238E27FC236}">
                <a16:creationId xmlns:a16="http://schemas.microsoft.com/office/drawing/2014/main" id="{DC8B14F2-759B-234F-8068-0D353D180912}"/>
              </a:ext>
            </a:extLst>
          </p:cNvPr>
          <p:cNvGrpSpPr/>
          <p:nvPr/>
        </p:nvGrpSpPr>
        <p:grpSpPr>
          <a:xfrm>
            <a:off x="9948724" y="2202292"/>
            <a:ext cx="353678" cy="198344"/>
            <a:chOff x="7493876" y="2774731"/>
            <a:chExt cx="1481958" cy="894622"/>
          </a:xfrm>
        </p:grpSpPr>
        <p:sp>
          <p:nvSpPr>
            <p:cNvPr id="455" name="Freeform 454">
              <a:extLst>
                <a:ext uri="{FF2B5EF4-FFF2-40B4-BE49-F238E27FC236}">
                  <a16:creationId xmlns:a16="http://schemas.microsoft.com/office/drawing/2014/main" id="{C053ECA1-017A-B844-9C63-F2EFAE3E252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56" name="Oval 455">
              <a:extLst>
                <a:ext uri="{FF2B5EF4-FFF2-40B4-BE49-F238E27FC236}">
                  <a16:creationId xmlns:a16="http://schemas.microsoft.com/office/drawing/2014/main" id="{83D01575-8FDC-EF4B-80A4-09ECE8C67DD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7" name="Group 456">
              <a:extLst>
                <a:ext uri="{FF2B5EF4-FFF2-40B4-BE49-F238E27FC236}">
                  <a16:creationId xmlns:a16="http://schemas.microsoft.com/office/drawing/2014/main" id="{5D868A94-4C60-8F44-B227-C15B29836294}"/>
                </a:ext>
              </a:extLst>
            </p:cNvPr>
            <p:cNvGrpSpPr/>
            <p:nvPr/>
          </p:nvGrpSpPr>
          <p:grpSpPr>
            <a:xfrm>
              <a:off x="7713663" y="2848339"/>
              <a:ext cx="1042107" cy="425543"/>
              <a:chOff x="7786941" y="2884917"/>
              <a:chExt cx="897649" cy="353919"/>
            </a:xfrm>
          </p:grpSpPr>
          <p:sp>
            <p:nvSpPr>
              <p:cNvPr id="458" name="Freeform 457">
                <a:extLst>
                  <a:ext uri="{FF2B5EF4-FFF2-40B4-BE49-F238E27FC236}">
                    <a16:creationId xmlns:a16="http://schemas.microsoft.com/office/drawing/2014/main" id="{6DC90444-9CD3-D044-8FD3-4E1C575A21E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9" name="Freeform 458">
                <a:extLst>
                  <a:ext uri="{FF2B5EF4-FFF2-40B4-BE49-F238E27FC236}">
                    <a16:creationId xmlns:a16="http://schemas.microsoft.com/office/drawing/2014/main" id="{B3516423-BF7D-2247-BCF5-88691632F82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0" name="Freeform 459">
                <a:extLst>
                  <a:ext uri="{FF2B5EF4-FFF2-40B4-BE49-F238E27FC236}">
                    <a16:creationId xmlns:a16="http://schemas.microsoft.com/office/drawing/2014/main" id="{18FBB272-C56D-6542-84C0-26BDBB8B8D6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1" name="Freeform 460">
                <a:extLst>
                  <a:ext uri="{FF2B5EF4-FFF2-40B4-BE49-F238E27FC236}">
                    <a16:creationId xmlns:a16="http://schemas.microsoft.com/office/drawing/2014/main" id="{5688986C-695B-654D-B930-44E666652D8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62" name="Group 461">
            <a:extLst>
              <a:ext uri="{FF2B5EF4-FFF2-40B4-BE49-F238E27FC236}">
                <a16:creationId xmlns:a16="http://schemas.microsoft.com/office/drawing/2014/main" id="{509E70B8-C7A3-B345-B886-62EB0BB45FF5}"/>
              </a:ext>
            </a:extLst>
          </p:cNvPr>
          <p:cNvGrpSpPr/>
          <p:nvPr/>
        </p:nvGrpSpPr>
        <p:grpSpPr>
          <a:xfrm>
            <a:off x="10527214" y="2613367"/>
            <a:ext cx="353678" cy="198344"/>
            <a:chOff x="7493876" y="2774731"/>
            <a:chExt cx="1481958" cy="894622"/>
          </a:xfrm>
        </p:grpSpPr>
        <p:sp>
          <p:nvSpPr>
            <p:cNvPr id="463" name="Freeform 462">
              <a:extLst>
                <a:ext uri="{FF2B5EF4-FFF2-40B4-BE49-F238E27FC236}">
                  <a16:creationId xmlns:a16="http://schemas.microsoft.com/office/drawing/2014/main" id="{2FB97B21-281E-D545-9A5B-87877EDF7D5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64" name="Oval 463">
              <a:extLst>
                <a:ext uri="{FF2B5EF4-FFF2-40B4-BE49-F238E27FC236}">
                  <a16:creationId xmlns:a16="http://schemas.microsoft.com/office/drawing/2014/main" id="{E337FB9C-CCF1-9644-85FD-4932EAB62D0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5" name="Group 464">
              <a:extLst>
                <a:ext uri="{FF2B5EF4-FFF2-40B4-BE49-F238E27FC236}">
                  <a16:creationId xmlns:a16="http://schemas.microsoft.com/office/drawing/2014/main" id="{81568088-0800-E94D-BE10-4CB6257C9E3F}"/>
                </a:ext>
              </a:extLst>
            </p:cNvPr>
            <p:cNvGrpSpPr/>
            <p:nvPr/>
          </p:nvGrpSpPr>
          <p:grpSpPr>
            <a:xfrm>
              <a:off x="7713663" y="2848339"/>
              <a:ext cx="1042107" cy="425543"/>
              <a:chOff x="7786941" y="2884917"/>
              <a:chExt cx="897649" cy="353919"/>
            </a:xfrm>
          </p:grpSpPr>
          <p:sp>
            <p:nvSpPr>
              <p:cNvPr id="466" name="Freeform 465">
                <a:extLst>
                  <a:ext uri="{FF2B5EF4-FFF2-40B4-BE49-F238E27FC236}">
                    <a16:creationId xmlns:a16="http://schemas.microsoft.com/office/drawing/2014/main" id="{3CBF4EB1-4EB5-A149-9611-586F7D38109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7" name="Freeform 466">
                <a:extLst>
                  <a:ext uri="{FF2B5EF4-FFF2-40B4-BE49-F238E27FC236}">
                    <a16:creationId xmlns:a16="http://schemas.microsoft.com/office/drawing/2014/main" id="{9DD94586-7D10-8C4F-99F0-D971D1A1CA3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8" name="Freeform 467">
                <a:extLst>
                  <a:ext uri="{FF2B5EF4-FFF2-40B4-BE49-F238E27FC236}">
                    <a16:creationId xmlns:a16="http://schemas.microsoft.com/office/drawing/2014/main" id="{AB8C45E6-174D-5242-B3E7-CE36F4CB07F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9" name="Freeform 468">
                <a:extLst>
                  <a:ext uri="{FF2B5EF4-FFF2-40B4-BE49-F238E27FC236}">
                    <a16:creationId xmlns:a16="http://schemas.microsoft.com/office/drawing/2014/main" id="{F5D32C65-AA00-314E-A6ED-D343CCD32B8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70" name="Group 469">
            <a:extLst>
              <a:ext uri="{FF2B5EF4-FFF2-40B4-BE49-F238E27FC236}">
                <a16:creationId xmlns:a16="http://schemas.microsoft.com/office/drawing/2014/main" id="{3862EB8F-6EE2-BF4D-9BFF-D2EB7C21487E}"/>
              </a:ext>
            </a:extLst>
          </p:cNvPr>
          <p:cNvGrpSpPr/>
          <p:nvPr/>
        </p:nvGrpSpPr>
        <p:grpSpPr>
          <a:xfrm>
            <a:off x="10643825" y="2107963"/>
            <a:ext cx="353678" cy="198344"/>
            <a:chOff x="7493876" y="2774731"/>
            <a:chExt cx="1481958" cy="894622"/>
          </a:xfrm>
        </p:grpSpPr>
        <p:sp>
          <p:nvSpPr>
            <p:cNvPr id="471" name="Freeform 470">
              <a:extLst>
                <a:ext uri="{FF2B5EF4-FFF2-40B4-BE49-F238E27FC236}">
                  <a16:creationId xmlns:a16="http://schemas.microsoft.com/office/drawing/2014/main" id="{4328317B-D336-8F42-98C3-0157282281F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72" name="Oval 471">
              <a:extLst>
                <a:ext uri="{FF2B5EF4-FFF2-40B4-BE49-F238E27FC236}">
                  <a16:creationId xmlns:a16="http://schemas.microsoft.com/office/drawing/2014/main" id="{BA0B33FC-2CE9-6546-B18A-570C6243E0A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73" name="Group 472">
              <a:extLst>
                <a:ext uri="{FF2B5EF4-FFF2-40B4-BE49-F238E27FC236}">
                  <a16:creationId xmlns:a16="http://schemas.microsoft.com/office/drawing/2014/main" id="{C6A6E038-B580-5442-8A68-B0CF72EA9B23}"/>
                </a:ext>
              </a:extLst>
            </p:cNvPr>
            <p:cNvGrpSpPr/>
            <p:nvPr/>
          </p:nvGrpSpPr>
          <p:grpSpPr>
            <a:xfrm>
              <a:off x="7713663" y="2848339"/>
              <a:ext cx="1042107" cy="425543"/>
              <a:chOff x="7786941" y="2884917"/>
              <a:chExt cx="897649" cy="353919"/>
            </a:xfrm>
          </p:grpSpPr>
          <p:sp>
            <p:nvSpPr>
              <p:cNvPr id="474" name="Freeform 473">
                <a:extLst>
                  <a:ext uri="{FF2B5EF4-FFF2-40B4-BE49-F238E27FC236}">
                    <a16:creationId xmlns:a16="http://schemas.microsoft.com/office/drawing/2014/main" id="{C61B7E13-1721-DD45-AB91-E7E7DCB6CC2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5" name="Freeform 474">
                <a:extLst>
                  <a:ext uri="{FF2B5EF4-FFF2-40B4-BE49-F238E27FC236}">
                    <a16:creationId xmlns:a16="http://schemas.microsoft.com/office/drawing/2014/main" id="{B04DF873-CEC9-4F4D-AD0F-10423B9BED9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6" name="Freeform 475">
                <a:extLst>
                  <a:ext uri="{FF2B5EF4-FFF2-40B4-BE49-F238E27FC236}">
                    <a16:creationId xmlns:a16="http://schemas.microsoft.com/office/drawing/2014/main" id="{90572109-6F55-7741-8C12-C487E7FA4B8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7" name="Freeform 476">
                <a:extLst>
                  <a:ext uri="{FF2B5EF4-FFF2-40B4-BE49-F238E27FC236}">
                    <a16:creationId xmlns:a16="http://schemas.microsoft.com/office/drawing/2014/main" id="{1FCA451D-CABF-7641-BCD6-9612D541B8F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78" name="Group 477">
            <a:extLst>
              <a:ext uri="{FF2B5EF4-FFF2-40B4-BE49-F238E27FC236}">
                <a16:creationId xmlns:a16="http://schemas.microsoft.com/office/drawing/2014/main" id="{77C034C2-7C32-104B-9414-B4EDFD1075D7}"/>
              </a:ext>
            </a:extLst>
          </p:cNvPr>
          <p:cNvGrpSpPr/>
          <p:nvPr/>
        </p:nvGrpSpPr>
        <p:grpSpPr>
          <a:xfrm>
            <a:off x="9098788" y="3956624"/>
            <a:ext cx="367224" cy="240304"/>
            <a:chOff x="7493876" y="2774731"/>
            <a:chExt cx="1481958" cy="894622"/>
          </a:xfrm>
        </p:grpSpPr>
        <p:sp>
          <p:nvSpPr>
            <p:cNvPr id="479" name="Freeform 478">
              <a:extLst>
                <a:ext uri="{FF2B5EF4-FFF2-40B4-BE49-F238E27FC236}">
                  <a16:creationId xmlns:a16="http://schemas.microsoft.com/office/drawing/2014/main" id="{6E0C48F2-342A-A240-813F-D55AC7215C7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80" name="Oval 479">
              <a:extLst>
                <a:ext uri="{FF2B5EF4-FFF2-40B4-BE49-F238E27FC236}">
                  <a16:creationId xmlns:a16="http://schemas.microsoft.com/office/drawing/2014/main" id="{4F63CAA9-8D8E-D042-9041-47931308ACF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81" name="Group 480">
              <a:extLst>
                <a:ext uri="{FF2B5EF4-FFF2-40B4-BE49-F238E27FC236}">
                  <a16:creationId xmlns:a16="http://schemas.microsoft.com/office/drawing/2014/main" id="{F60724F1-BE2F-EA47-9FF3-0F7E19CFA725}"/>
                </a:ext>
              </a:extLst>
            </p:cNvPr>
            <p:cNvGrpSpPr/>
            <p:nvPr/>
          </p:nvGrpSpPr>
          <p:grpSpPr>
            <a:xfrm>
              <a:off x="7713663" y="2848339"/>
              <a:ext cx="1042107" cy="425543"/>
              <a:chOff x="7786941" y="2884917"/>
              <a:chExt cx="897649" cy="353919"/>
            </a:xfrm>
          </p:grpSpPr>
          <p:sp>
            <p:nvSpPr>
              <p:cNvPr id="482" name="Freeform 481">
                <a:extLst>
                  <a:ext uri="{FF2B5EF4-FFF2-40B4-BE49-F238E27FC236}">
                    <a16:creationId xmlns:a16="http://schemas.microsoft.com/office/drawing/2014/main" id="{0D7842EC-3A4E-474A-B64C-40D60072FC9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3" name="Freeform 482">
                <a:extLst>
                  <a:ext uri="{FF2B5EF4-FFF2-40B4-BE49-F238E27FC236}">
                    <a16:creationId xmlns:a16="http://schemas.microsoft.com/office/drawing/2014/main" id="{638A3CB6-125B-1948-AA12-CE79CE840A2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4" name="Freeform 483">
                <a:extLst>
                  <a:ext uri="{FF2B5EF4-FFF2-40B4-BE49-F238E27FC236}">
                    <a16:creationId xmlns:a16="http://schemas.microsoft.com/office/drawing/2014/main" id="{440C0696-0D90-534A-A283-5B779ED5CBF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5" name="Freeform 484">
                <a:extLst>
                  <a:ext uri="{FF2B5EF4-FFF2-40B4-BE49-F238E27FC236}">
                    <a16:creationId xmlns:a16="http://schemas.microsoft.com/office/drawing/2014/main" id="{9C15702B-AF14-1D4D-AAB4-8033D7BCAE7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86" name="Group 485">
            <a:extLst>
              <a:ext uri="{FF2B5EF4-FFF2-40B4-BE49-F238E27FC236}">
                <a16:creationId xmlns:a16="http://schemas.microsoft.com/office/drawing/2014/main" id="{37F28CF1-9463-844F-9D7D-1DF566562F6F}"/>
              </a:ext>
            </a:extLst>
          </p:cNvPr>
          <p:cNvGrpSpPr/>
          <p:nvPr/>
        </p:nvGrpSpPr>
        <p:grpSpPr>
          <a:xfrm>
            <a:off x="9980126" y="2661565"/>
            <a:ext cx="353678" cy="198344"/>
            <a:chOff x="7493876" y="2774731"/>
            <a:chExt cx="1481958" cy="894622"/>
          </a:xfrm>
        </p:grpSpPr>
        <p:sp>
          <p:nvSpPr>
            <p:cNvPr id="487" name="Freeform 486">
              <a:extLst>
                <a:ext uri="{FF2B5EF4-FFF2-40B4-BE49-F238E27FC236}">
                  <a16:creationId xmlns:a16="http://schemas.microsoft.com/office/drawing/2014/main" id="{C7B6F9B9-2882-E445-BF10-F6140A269DB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88" name="Oval 487">
              <a:extLst>
                <a:ext uri="{FF2B5EF4-FFF2-40B4-BE49-F238E27FC236}">
                  <a16:creationId xmlns:a16="http://schemas.microsoft.com/office/drawing/2014/main" id="{4D634B98-08C6-3043-BCBF-AA60310F49D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89" name="Group 488">
              <a:extLst>
                <a:ext uri="{FF2B5EF4-FFF2-40B4-BE49-F238E27FC236}">
                  <a16:creationId xmlns:a16="http://schemas.microsoft.com/office/drawing/2014/main" id="{9C4D8ADA-E1CC-2F42-9EBF-9068C2083849}"/>
                </a:ext>
              </a:extLst>
            </p:cNvPr>
            <p:cNvGrpSpPr/>
            <p:nvPr/>
          </p:nvGrpSpPr>
          <p:grpSpPr>
            <a:xfrm>
              <a:off x="7713663" y="2848339"/>
              <a:ext cx="1042107" cy="425543"/>
              <a:chOff x="7786941" y="2884917"/>
              <a:chExt cx="897649" cy="353919"/>
            </a:xfrm>
          </p:grpSpPr>
          <p:sp>
            <p:nvSpPr>
              <p:cNvPr id="490" name="Freeform 489">
                <a:extLst>
                  <a:ext uri="{FF2B5EF4-FFF2-40B4-BE49-F238E27FC236}">
                    <a16:creationId xmlns:a16="http://schemas.microsoft.com/office/drawing/2014/main" id="{F23451D2-685A-1847-9FDA-3CFCC5CE688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1" name="Freeform 490">
                <a:extLst>
                  <a:ext uri="{FF2B5EF4-FFF2-40B4-BE49-F238E27FC236}">
                    <a16:creationId xmlns:a16="http://schemas.microsoft.com/office/drawing/2014/main" id="{4A79455A-AFE0-4642-A875-37043D6B267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2" name="Freeform 491">
                <a:extLst>
                  <a:ext uri="{FF2B5EF4-FFF2-40B4-BE49-F238E27FC236}">
                    <a16:creationId xmlns:a16="http://schemas.microsoft.com/office/drawing/2014/main" id="{F1CDDB40-7A84-F04C-BEE3-D4AB734947C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3" name="Freeform 492">
                <a:extLst>
                  <a:ext uri="{FF2B5EF4-FFF2-40B4-BE49-F238E27FC236}">
                    <a16:creationId xmlns:a16="http://schemas.microsoft.com/office/drawing/2014/main" id="{3CD91213-13A3-9049-AE75-9C2B21DB812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94" name="Group 493">
            <a:extLst>
              <a:ext uri="{FF2B5EF4-FFF2-40B4-BE49-F238E27FC236}">
                <a16:creationId xmlns:a16="http://schemas.microsoft.com/office/drawing/2014/main" id="{43605108-22C9-AF46-858F-65E17F727CA4}"/>
              </a:ext>
            </a:extLst>
          </p:cNvPr>
          <p:cNvGrpSpPr/>
          <p:nvPr/>
        </p:nvGrpSpPr>
        <p:grpSpPr>
          <a:xfrm>
            <a:off x="9497138" y="3394032"/>
            <a:ext cx="367224" cy="240304"/>
            <a:chOff x="7493876" y="2774731"/>
            <a:chExt cx="1481958" cy="894622"/>
          </a:xfrm>
        </p:grpSpPr>
        <p:sp>
          <p:nvSpPr>
            <p:cNvPr id="495" name="Freeform 494">
              <a:extLst>
                <a:ext uri="{FF2B5EF4-FFF2-40B4-BE49-F238E27FC236}">
                  <a16:creationId xmlns:a16="http://schemas.microsoft.com/office/drawing/2014/main" id="{7E6F360E-1A8A-4748-8939-692E1266F49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96" name="Oval 495">
              <a:extLst>
                <a:ext uri="{FF2B5EF4-FFF2-40B4-BE49-F238E27FC236}">
                  <a16:creationId xmlns:a16="http://schemas.microsoft.com/office/drawing/2014/main" id="{3E726AD1-3BE3-8647-BC8E-7F5EE874DB6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97" name="Group 496">
              <a:extLst>
                <a:ext uri="{FF2B5EF4-FFF2-40B4-BE49-F238E27FC236}">
                  <a16:creationId xmlns:a16="http://schemas.microsoft.com/office/drawing/2014/main" id="{BDE7CD08-4BBD-1449-B8A8-434EBC9A66E9}"/>
                </a:ext>
              </a:extLst>
            </p:cNvPr>
            <p:cNvGrpSpPr/>
            <p:nvPr/>
          </p:nvGrpSpPr>
          <p:grpSpPr>
            <a:xfrm>
              <a:off x="7713663" y="2848339"/>
              <a:ext cx="1042107" cy="425543"/>
              <a:chOff x="7786941" y="2884917"/>
              <a:chExt cx="897649" cy="353919"/>
            </a:xfrm>
          </p:grpSpPr>
          <p:sp>
            <p:nvSpPr>
              <p:cNvPr id="498" name="Freeform 497">
                <a:extLst>
                  <a:ext uri="{FF2B5EF4-FFF2-40B4-BE49-F238E27FC236}">
                    <a16:creationId xmlns:a16="http://schemas.microsoft.com/office/drawing/2014/main" id="{7CB81DB1-130E-9741-BF8C-45DB7CD67E7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9" name="Freeform 498">
                <a:extLst>
                  <a:ext uri="{FF2B5EF4-FFF2-40B4-BE49-F238E27FC236}">
                    <a16:creationId xmlns:a16="http://schemas.microsoft.com/office/drawing/2014/main" id="{1116311D-0B62-234F-9B3B-F50922D0B5C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0" name="Freeform 499">
                <a:extLst>
                  <a:ext uri="{FF2B5EF4-FFF2-40B4-BE49-F238E27FC236}">
                    <a16:creationId xmlns:a16="http://schemas.microsoft.com/office/drawing/2014/main" id="{78FF87C7-94E9-3B4D-992C-C26752A5887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1" name="Freeform 500">
                <a:extLst>
                  <a:ext uri="{FF2B5EF4-FFF2-40B4-BE49-F238E27FC236}">
                    <a16:creationId xmlns:a16="http://schemas.microsoft.com/office/drawing/2014/main" id="{64BB4DB4-CF06-404A-ACFE-FBD8C35BB8B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02" name="Group 501">
            <a:extLst>
              <a:ext uri="{FF2B5EF4-FFF2-40B4-BE49-F238E27FC236}">
                <a16:creationId xmlns:a16="http://schemas.microsoft.com/office/drawing/2014/main" id="{FDDCF7C1-81DD-A44D-B02D-4E79A183CA23}"/>
              </a:ext>
            </a:extLst>
          </p:cNvPr>
          <p:cNvGrpSpPr/>
          <p:nvPr/>
        </p:nvGrpSpPr>
        <p:grpSpPr>
          <a:xfrm>
            <a:off x="9601554" y="3999763"/>
            <a:ext cx="367224" cy="240304"/>
            <a:chOff x="7493876" y="2774731"/>
            <a:chExt cx="1481958" cy="894622"/>
          </a:xfrm>
        </p:grpSpPr>
        <p:sp>
          <p:nvSpPr>
            <p:cNvPr id="503" name="Freeform 502">
              <a:extLst>
                <a:ext uri="{FF2B5EF4-FFF2-40B4-BE49-F238E27FC236}">
                  <a16:creationId xmlns:a16="http://schemas.microsoft.com/office/drawing/2014/main" id="{82B2EB82-9825-BE4B-A98F-1C25F19962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04" name="Oval 503">
              <a:extLst>
                <a:ext uri="{FF2B5EF4-FFF2-40B4-BE49-F238E27FC236}">
                  <a16:creationId xmlns:a16="http://schemas.microsoft.com/office/drawing/2014/main" id="{14B2ACAA-38BE-3344-8C8F-1290E45CE28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05" name="Group 504">
              <a:extLst>
                <a:ext uri="{FF2B5EF4-FFF2-40B4-BE49-F238E27FC236}">
                  <a16:creationId xmlns:a16="http://schemas.microsoft.com/office/drawing/2014/main" id="{305B21EB-654D-0B41-B12F-B237E1301E7A}"/>
                </a:ext>
              </a:extLst>
            </p:cNvPr>
            <p:cNvGrpSpPr/>
            <p:nvPr/>
          </p:nvGrpSpPr>
          <p:grpSpPr>
            <a:xfrm>
              <a:off x="7713663" y="2848339"/>
              <a:ext cx="1042107" cy="425543"/>
              <a:chOff x="7786941" y="2884917"/>
              <a:chExt cx="897649" cy="353919"/>
            </a:xfrm>
          </p:grpSpPr>
          <p:sp>
            <p:nvSpPr>
              <p:cNvPr id="506" name="Freeform 505">
                <a:extLst>
                  <a:ext uri="{FF2B5EF4-FFF2-40B4-BE49-F238E27FC236}">
                    <a16:creationId xmlns:a16="http://schemas.microsoft.com/office/drawing/2014/main" id="{35E34F67-C7BF-0343-ACAD-CC0AEF8B6C2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7" name="Freeform 506">
                <a:extLst>
                  <a:ext uri="{FF2B5EF4-FFF2-40B4-BE49-F238E27FC236}">
                    <a16:creationId xmlns:a16="http://schemas.microsoft.com/office/drawing/2014/main" id="{EB02D296-BB24-BE49-B993-54EB54BA022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8" name="Freeform 507">
                <a:extLst>
                  <a:ext uri="{FF2B5EF4-FFF2-40B4-BE49-F238E27FC236}">
                    <a16:creationId xmlns:a16="http://schemas.microsoft.com/office/drawing/2014/main" id="{F85B47BE-B4D3-F74E-918C-EB32A7EBD5C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9" name="Freeform 508">
                <a:extLst>
                  <a:ext uri="{FF2B5EF4-FFF2-40B4-BE49-F238E27FC236}">
                    <a16:creationId xmlns:a16="http://schemas.microsoft.com/office/drawing/2014/main" id="{17941BAB-6451-7D45-BA18-1613CDCDF64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10" name="Group 509">
            <a:extLst>
              <a:ext uri="{FF2B5EF4-FFF2-40B4-BE49-F238E27FC236}">
                <a16:creationId xmlns:a16="http://schemas.microsoft.com/office/drawing/2014/main" id="{3BF157AC-1268-424C-BEFC-6855C063E990}"/>
              </a:ext>
            </a:extLst>
          </p:cNvPr>
          <p:cNvGrpSpPr/>
          <p:nvPr/>
        </p:nvGrpSpPr>
        <p:grpSpPr>
          <a:xfrm>
            <a:off x="10375259" y="3992325"/>
            <a:ext cx="353678" cy="198344"/>
            <a:chOff x="7493876" y="2774731"/>
            <a:chExt cx="1481958" cy="894622"/>
          </a:xfrm>
        </p:grpSpPr>
        <p:sp>
          <p:nvSpPr>
            <p:cNvPr id="511" name="Freeform 510">
              <a:extLst>
                <a:ext uri="{FF2B5EF4-FFF2-40B4-BE49-F238E27FC236}">
                  <a16:creationId xmlns:a16="http://schemas.microsoft.com/office/drawing/2014/main" id="{33F99137-A4D9-284F-BF81-A22A53FB5D6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12" name="Oval 511">
              <a:extLst>
                <a:ext uri="{FF2B5EF4-FFF2-40B4-BE49-F238E27FC236}">
                  <a16:creationId xmlns:a16="http://schemas.microsoft.com/office/drawing/2014/main" id="{ACD21682-99F9-5449-BEE5-C5E3B22FCF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13" name="Group 512">
              <a:extLst>
                <a:ext uri="{FF2B5EF4-FFF2-40B4-BE49-F238E27FC236}">
                  <a16:creationId xmlns:a16="http://schemas.microsoft.com/office/drawing/2014/main" id="{235BDB29-62B3-AB4D-A160-D8B9F5BA017C}"/>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3F21DA86-D147-7242-9DEF-44EA4C591C6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5" name="Freeform 514">
                <a:extLst>
                  <a:ext uri="{FF2B5EF4-FFF2-40B4-BE49-F238E27FC236}">
                    <a16:creationId xmlns:a16="http://schemas.microsoft.com/office/drawing/2014/main" id="{FA940848-F1DB-9D49-9C22-5F7CD2FBE4A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6" name="Freeform 515">
                <a:extLst>
                  <a:ext uri="{FF2B5EF4-FFF2-40B4-BE49-F238E27FC236}">
                    <a16:creationId xmlns:a16="http://schemas.microsoft.com/office/drawing/2014/main" id="{F997F3E7-881E-8E43-9314-E6F29E609B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7" name="Freeform 516">
                <a:extLst>
                  <a:ext uri="{FF2B5EF4-FFF2-40B4-BE49-F238E27FC236}">
                    <a16:creationId xmlns:a16="http://schemas.microsoft.com/office/drawing/2014/main" id="{CB94974B-79C7-164A-941F-CB0DFB307AA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518" name="Picture 653" descr="iphone_stylized_small">
            <a:extLst>
              <a:ext uri="{FF2B5EF4-FFF2-40B4-BE49-F238E27FC236}">
                <a16:creationId xmlns:a16="http://schemas.microsoft.com/office/drawing/2014/main" id="{576853A2-613B-1242-B1A5-A562921A45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572" y="1917025"/>
            <a:ext cx="136841" cy="32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9" name="Picture 1018" descr="laptop_keyboard">
            <a:extLst>
              <a:ext uri="{FF2B5EF4-FFF2-40B4-BE49-F238E27FC236}">
                <a16:creationId xmlns:a16="http://schemas.microsoft.com/office/drawing/2014/main" id="{DBE725B0-769E-104C-AF80-08CE7978C4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7464781" y="260509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0" name="Freeform 1019">
            <a:extLst>
              <a:ext uri="{FF2B5EF4-FFF2-40B4-BE49-F238E27FC236}">
                <a16:creationId xmlns:a16="http://schemas.microsoft.com/office/drawing/2014/main" id="{9AD4842A-5EF0-3743-804F-B020734E0F29}"/>
              </a:ext>
            </a:extLst>
          </p:cNvPr>
          <p:cNvSpPr>
            <a:spLocks/>
          </p:cNvSpPr>
          <p:nvPr/>
        </p:nvSpPr>
        <p:spPr bwMode="auto">
          <a:xfrm>
            <a:off x="7609678" y="245030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21" name="Picture 1020" descr="screen">
            <a:extLst>
              <a:ext uri="{FF2B5EF4-FFF2-40B4-BE49-F238E27FC236}">
                <a16:creationId xmlns:a16="http://schemas.microsoft.com/office/drawing/2014/main" id="{FFE3B788-8D4E-DF45-8753-ADBC7512BC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7011" y="245565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 name="Freeform 1021">
            <a:extLst>
              <a:ext uri="{FF2B5EF4-FFF2-40B4-BE49-F238E27FC236}">
                <a16:creationId xmlns:a16="http://schemas.microsoft.com/office/drawing/2014/main" id="{F91B3D1C-9653-3148-8FB8-CBA0D113C3F7}"/>
              </a:ext>
            </a:extLst>
          </p:cNvPr>
          <p:cNvSpPr>
            <a:spLocks/>
          </p:cNvSpPr>
          <p:nvPr/>
        </p:nvSpPr>
        <p:spPr bwMode="auto">
          <a:xfrm>
            <a:off x="7673752" y="244416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3" name="Freeform 1022">
            <a:extLst>
              <a:ext uri="{FF2B5EF4-FFF2-40B4-BE49-F238E27FC236}">
                <a16:creationId xmlns:a16="http://schemas.microsoft.com/office/drawing/2014/main" id="{CE501579-A9A1-D147-BCB2-D3BF8563B781}"/>
              </a:ext>
            </a:extLst>
          </p:cNvPr>
          <p:cNvSpPr>
            <a:spLocks/>
          </p:cNvSpPr>
          <p:nvPr/>
        </p:nvSpPr>
        <p:spPr bwMode="auto">
          <a:xfrm>
            <a:off x="7606562" y="244384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4" name="Freeform 1023">
            <a:extLst>
              <a:ext uri="{FF2B5EF4-FFF2-40B4-BE49-F238E27FC236}">
                <a16:creationId xmlns:a16="http://schemas.microsoft.com/office/drawing/2014/main" id="{8D4FD906-E95B-5B46-A95D-F41C77BCD5B3}"/>
              </a:ext>
            </a:extLst>
          </p:cNvPr>
          <p:cNvSpPr>
            <a:spLocks/>
          </p:cNvSpPr>
          <p:nvPr/>
        </p:nvSpPr>
        <p:spPr bwMode="auto">
          <a:xfrm>
            <a:off x="7880579" y="247266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5" name="Freeform 1024">
            <a:extLst>
              <a:ext uri="{FF2B5EF4-FFF2-40B4-BE49-F238E27FC236}">
                <a16:creationId xmlns:a16="http://schemas.microsoft.com/office/drawing/2014/main" id="{A2BED042-9143-E34C-8012-2DD0B8D0E593}"/>
              </a:ext>
            </a:extLst>
          </p:cNvPr>
          <p:cNvSpPr>
            <a:spLocks/>
          </p:cNvSpPr>
          <p:nvPr/>
        </p:nvSpPr>
        <p:spPr bwMode="auto">
          <a:xfrm>
            <a:off x="7605588" y="259690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6" name="Freeform 1025">
            <a:extLst>
              <a:ext uri="{FF2B5EF4-FFF2-40B4-BE49-F238E27FC236}">
                <a16:creationId xmlns:a16="http://schemas.microsoft.com/office/drawing/2014/main" id="{6D7532CB-004C-8D47-BB59-80DD81099AAB}"/>
              </a:ext>
            </a:extLst>
          </p:cNvPr>
          <p:cNvSpPr>
            <a:spLocks/>
          </p:cNvSpPr>
          <p:nvPr/>
        </p:nvSpPr>
        <p:spPr bwMode="auto">
          <a:xfrm>
            <a:off x="7890512" y="247423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7" name="Freeform 1026">
            <a:extLst>
              <a:ext uri="{FF2B5EF4-FFF2-40B4-BE49-F238E27FC236}">
                <a16:creationId xmlns:a16="http://schemas.microsoft.com/office/drawing/2014/main" id="{B7103C5B-ABB2-A647-AE9E-81E16C03FFD1}"/>
              </a:ext>
            </a:extLst>
          </p:cNvPr>
          <p:cNvSpPr>
            <a:spLocks/>
          </p:cNvSpPr>
          <p:nvPr/>
        </p:nvSpPr>
        <p:spPr bwMode="auto">
          <a:xfrm>
            <a:off x="7605977" y="260524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28" name="Group 1027">
            <a:extLst>
              <a:ext uri="{FF2B5EF4-FFF2-40B4-BE49-F238E27FC236}">
                <a16:creationId xmlns:a16="http://schemas.microsoft.com/office/drawing/2014/main" id="{EF2C84B1-C67B-FD41-84E2-8B67A20D69A6}"/>
              </a:ext>
            </a:extLst>
          </p:cNvPr>
          <p:cNvGrpSpPr>
            <a:grpSpLocks/>
          </p:cNvGrpSpPr>
          <p:nvPr/>
        </p:nvGrpSpPr>
        <p:grpSpPr bwMode="auto">
          <a:xfrm>
            <a:off x="7601109" y="2671540"/>
            <a:ext cx="98740" cy="36846"/>
            <a:chOff x="1740" y="2642"/>
            <a:chExt cx="752" cy="327"/>
          </a:xfrm>
        </p:grpSpPr>
        <p:sp>
          <p:nvSpPr>
            <p:cNvPr id="529" name="Freeform 1028">
              <a:extLst>
                <a:ext uri="{FF2B5EF4-FFF2-40B4-BE49-F238E27FC236}">
                  <a16:creationId xmlns:a16="http://schemas.microsoft.com/office/drawing/2014/main" id="{F93D5D9C-8189-C64F-BB4F-6A87D82F38D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0" name="Freeform 1029">
              <a:extLst>
                <a:ext uri="{FF2B5EF4-FFF2-40B4-BE49-F238E27FC236}">
                  <a16:creationId xmlns:a16="http://schemas.microsoft.com/office/drawing/2014/main" id="{3573A5D8-AC11-9C42-9FEF-2CC8D8F90331}"/>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1" name="Freeform 1030">
              <a:extLst>
                <a:ext uri="{FF2B5EF4-FFF2-40B4-BE49-F238E27FC236}">
                  <a16:creationId xmlns:a16="http://schemas.microsoft.com/office/drawing/2014/main" id="{8F3BC651-C680-1C42-82EB-88A2CC08608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2" name="Freeform 1031">
              <a:extLst>
                <a:ext uri="{FF2B5EF4-FFF2-40B4-BE49-F238E27FC236}">
                  <a16:creationId xmlns:a16="http://schemas.microsoft.com/office/drawing/2014/main" id="{6F3F8FD1-E675-B541-9E44-0D5380EE50EE}"/>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3" name="Freeform 1032">
              <a:extLst>
                <a:ext uri="{FF2B5EF4-FFF2-40B4-BE49-F238E27FC236}">
                  <a16:creationId xmlns:a16="http://schemas.microsoft.com/office/drawing/2014/main" id="{0E8A1120-46FA-7040-B3EC-8B2F072908D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4" name="Freeform 1033">
              <a:extLst>
                <a:ext uri="{FF2B5EF4-FFF2-40B4-BE49-F238E27FC236}">
                  <a16:creationId xmlns:a16="http://schemas.microsoft.com/office/drawing/2014/main" id="{D90AC69D-A108-7F4F-BD31-3FCCA3EBDC70}"/>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35" name="Freeform 1034">
            <a:extLst>
              <a:ext uri="{FF2B5EF4-FFF2-40B4-BE49-F238E27FC236}">
                <a16:creationId xmlns:a16="http://schemas.microsoft.com/office/drawing/2014/main" id="{7B3936A9-FA5B-0440-98BE-CCF5A6CA9545}"/>
              </a:ext>
            </a:extLst>
          </p:cNvPr>
          <p:cNvSpPr>
            <a:spLocks/>
          </p:cNvSpPr>
          <p:nvPr/>
        </p:nvSpPr>
        <p:spPr bwMode="auto">
          <a:xfrm>
            <a:off x="7770154" y="267705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6" name="Freeform 1035">
            <a:extLst>
              <a:ext uri="{FF2B5EF4-FFF2-40B4-BE49-F238E27FC236}">
                <a16:creationId xmlns:a16="http://schemas.microsoft.com/office/drawing/2014/main" id="{F4DC0485-D6F1-D845-9E11-0096FCF45B78}"/>
              </a:ext>
            </a:extLst>
          </p:cNvPr>
          <p:cNvSpPr>
            <a:spLocks/>
          </p:cNvSpPr>
          <p:nvPr/>
        </p:nvSpPr>
        <p:spPr bwMode="auto">
          <a:xfrm>
            <a:off x="7464976" y="268350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7" name="Freeform 1036">
            <a:extLst>
              <a:ext uri="{FF2B5EF4-FFF2-40B4-BE49-F238E27FC236}">
                <a16:creationId xmlns:a16="http://schemas.microsoft.com/office/drawing/2014/main" id="{1B1500E7-2F98-A548-B599-95FB64850388}"/>
              </a:ext>
            </a:extLst>
          </p:cNvPr>
          <p:cNvSpPr>
            <a:spLocks/>
          </p:cNvSpPr>
          <p:nvPr/>
        </p:nvSpPr>
        <p:spPr bwMode="auto">
          <a:xfrm>
            <a:off x="7465171" y="266996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8" name="Freeform 1037">
            <a:extLst>
              <a:ext uri="{FF2B5EF4-FFF2-40B4-BE49-F238E27FC236}">
                <a16:creationId xmlns:a16="http://schemas.microsoft.com/office/drawing/2014/main" id="{AD4230AF-52CC-A04B-9F93-A3F258438791}"/>
              </a:ext>
            </a:extLst>
          </p:cNvPr>
          <p:cNvSpPr>
            <a:spLocks/>
          </p:cNvSpPr>
          <p:nvPr/>
        </p:nvSpPr>
        <p:spPr bwMode="auto">
          <a:xfrm>
            <a:off x="7465366" y="260902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9" name="Freeform 1038">
            <a:extLst>
              <a:ext uri="{FF2B5EF4-FFF2-40B4-BE49-F238E27FC236}">
                <a16:creationId xmlns:a16="http://schemas.microsoft.com/office/drawing/2014/main" id="{12915212-C284-AC43-8ADA-7CE6203D54CE}"/>
              </a:ext>
            </a:extLst>
          </p:cNvPr>
          <p:cNvSpPr>
            <a:spLocks/>
          </p:cNvSpPr>
          <p:nvPr/>
        </p:nvSpPr>
        <p:spPr bwMode="auto">
          <a:xfrm>
            <a:off x="7474909" y="267311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0" name="Freeform 1039">
            <a:extLst>
              <a:ext uri="{FF2B5EF4-FFF2-40B4-BE49-F238E27FC236}">
                <a16:creationId xmlns:a16="http://schemas.microsoft.com/office/drawing/2014/main" id="{C6C87C33-6C45-1647-80D7-C65D5A8624C1}"/>
              </a:ext>
            </a:extLst>
          </p:cNvPr>
          <p:cNvSpPr>
            <a:spLocks/>
          </p:cNvSpPr>
          <p:nvPr/>
        </p:nvSpPr>
        <p:spPr bwMode="auto">
          <a:xfrm flipV="1">
            <a:off x="7764701" y="266807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41" name="Picture 568" descr="light2.png">
            <a:extLst>
              <a:ext uri="{FF2B5EF4-FFF2-40B4-BE49-F238E27FC236}">
                <a16:creationId xmlns:a16="http://schemas.microsoft.com/office/drawing/2014/main" id="{111C830E-8A9B-0140-B1F2-8CD09534AE5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8831667" y="239228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 name="Picture 603" descr="car_icon_small">
            <a:extLst>
              <a:ext uri="{FF2B5EF4-FFF2-40B4-BE49-F238E27FC236}">
                <a16:creationId xmlns:a16="http://schemas.microsoft.com/office/drawing/2014/main" id="{72B1BD49-361A-7145-8378-1A68212755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9539" y="211695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3" name="Picture 1116" descr="laptop_keyboard">
            <a:extLst>
              <a:ext uri="{FF2B5EF4-FFF2-40B4-BE49-F238E27FC236}">
                <a16:creationId xmlns:a16="http://schemas.microsoft.com/office/drawing/2014/main" id="{DB75202C-D4F7-CF45-8838-740075DBB52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7510375" y="360520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4" name="Freeform 1117">
            <a:extLst>
              <a:ext uri="{FF2B5EF4-FFF2-40B4-BE49-F238E27FC236}">
                <a16:creationId xmlns:a16="http://schemas.microsoft.com/office/drawing/2014/main" id="{F2A6A09B-A38F-7A4B-BAA2-48ABCDB0C678}"/>
              </a:ext>
            </a:extLst>
          </p:cNvPr>
          <p:cNvSpPr>
            <a:spLocks/>
          </p:cNvSpPr>
          <p:nvPr/>
        </p:nvSpPr>
        <p:spPr bwMode="auto">
          <a:xfrm>
            <a:off x="7605388" y="348929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45" name="Picture 1118" descr="screen">
            <a:extLst>
              <a:ext uri="{FF2B5EF4-FFF2-40B4-BE49-F238E27FC236}">
                <a16:creationId xmlns:a16="http://schemas.microsoft.com/office/drawing/2014/main" id="{36D42757-AA82-BC4A-B762-02C1B9622A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6754" y="349330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6" name="Freeform 1119">
            <a:extLst>
              <a:ext uri="{FF2B5EF4-FFF2-40B4-BE49-F238E27FC236}">
                <a16:creationId xmlns:a16="http://schemas.microsoft.com/office/drawing/2014/main" id="{771B27C1-651A-E442-8B61-2CE9615A56F4}"/>
              </a:ext>
            </a:extLst>
          </p:cNvPr>
          <p:cNvSpPr>
            <a:spLocks/>
          </p:cNvSpPr>
          <p:nvPr/>
        </p:nvSpPr>
        <p:spPr bwMode="auto">
          <a:xfrm>
            <a:off x="7647403" y="348470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7" name="Freeform 1120">
            <a:extLst>
              <a:ext uri="{FF2B5EF4-FFF2-40B4-BE49-F238E27FC236}">
                <a16:creationId xmlns:a16="http://schemas.microsoft.com/office/drawing/2014/main" id="{01F889D1-8887-1C49-BA37-DFD1B9AB2ADA}"/>
              </a:ext>
            </a:extLst>
          </p:cNvPr>
          <p:cNvSpPr>
            <a:spLocks/>
          </p:cNvSpPr>
          <p:nvPr/>
        </p:nvSpPr>
        <p:spPr bwMode="auto">
          <a:xfrm>
            <a:off x="7603345" y="348446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8" name="Freeform 1121">
            <a:extLst>
              <a:ext uri="{FF2B5EF4-FFF2-40B4-BE49-F238E27FC236}">
                <a16:creationId xmlns:a16="http://schemas.microsoft.com/office/drawing/2014/main" id="{CDC9C001-630A-FA41-B495-4D40D0DD0A16}"/>
              </a:ext>
            </a:extLst>
          </p:cNvPr>
          <p:cNvSpPr>
            <a:spLocks/>
          </p:cNvSpPr>
          <p:nvPr/>
        </p:nvSpPr>
        <p:spPr bwMode="auto">
          <a:xfrm>
            <a:off x="7783026" y="350604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9" name="Freeform 1122">
            <a:extLst>
              <a:ext uri="{FF2B5EF4-FFF2-40B4-BE49-F238E27FC236}">
                <a16:creationId xmlns:a16="http://schemas.microsoft.com/office/drawing/2014/main" id="{64100BA3-0B54-DD43-BB5E-701CDD8B0F73}"/>
              </a:ext>
            </a:extLst>
          </p:cNvPr>
          <p:cNvSpPr>
            <a:spLocks/>
          </p:cNvSpPr>
          <p:nvPr/>
        </p:nvSpPr>
        <p:spPr bwMode="auto">
          <a:xfrm>
            <a:off x="7602706" y="359907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0" name="Freeform 1123">
            <a:extLst>
              <a:ext uri="{FF2B5EF4-FFF2-40B4-BE49-F238E27FC236}">
                <a16:creationId xmlns:a16="http://schemas.microsoft.com/office/drawing/2014/main" id="{9E9D3140-D9AE-4F45-8F84-4D3C98D78B6B}"/>
              </a:ext>
            </a:extLst>
          </p:cNvPr>
          <p:cNvSpPr>
            <a:spLocks/>
          </p:cNvSpPr>
          <p:nvPr/>
        </p:nvSpPr>
        <p:spPr bwMode="auto">
          <a:xfrm>
            <a:off x="7789539" y="350722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1" name="Freeform 1124">
            <a:extLst>
              <a:ext uri="{FF2B5EF4-FFF2-40B4-BE49-F238E27FC236}">
                <a16:creationId xmlns:a16="http://schemas.microsoft.com/office/drawing/2014/main" id="{CB680CE2-70CF-414B-A90C-4F185436FB1E}"/>
              </a:ext>
            </a:extLst>
          </p:cNvPr>
          <p:cNvSpPr>
            <a:spLocks/>
          </p:cNvSpPr>
          <p:nvPr/>
        </p:nvSpPr>
        <p:spPr bwMode="auto">
          <a:xfrm>
            <a:off x="7602962" y="360532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52" name="Group 1125">
            <a:extLst>
              <a:ext uri="{FF2B5EF4-FFF2-40B4-BE49-F238E27FC236}">
                <a16:creationId xmlns:a16="http://schemas.microsoft.com/office/drawing/2014/main" id="{9F60269C-87FC-7B4F-A842-9DC67B8EAA98}"/>
              </a:ext>
            </a:extLst>
          </p:cNvPr>
          <p:cNvGrpSpPr>
            <a:grpSpLocks/>
          </p:cNvGrpSpPr>
          <p:nvPr/>
        </p:nvGrpSpPr>
        <p:grpSpPr bwMode="auto">
          <a:xfrm>
            <a:off x="7599769" y="3654969"/>
            <a:ext cx="64747" cy="27592"/>
            <a:chOff x="1740" y="2642"/>
            <a:chExt cx="752" cy="327"/>
          </a:xfrm>
        </p:grpSpPr>
        <p:sp>
          <p:nvSpPr>
            <p:cNvPr id="553" name="Freeform 1126">
              <a:extLst>
                <a:ext uri="{FF2B5EF4-FFF2-40B4-BE49-F238E27FC236}">
                  <a16:creationId xmlns:a16="http://schemas.microsoft.com/office/drawing/2014/main" id="{4FFBDA0B-A844-8843-929D-C2BE7773C21B}"/>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4" name="Freeform 1127">
              <a:extLst>
                <a:ext uri="{FF2B5EF4-FFF2-40B4-BE49-F238E27FC236}">
                  <a16:creationId xmlns:a16="http://schemas.microsoft.com/office/drawing/2014/main" id="{4DD67F4B-94E5-6549-9752-6611AC95F50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5" name="Freeform 1128">
              <a:extLst>
                <a:ext uri="{FF2B5EF4-FFF2-40B4-BE49-F238E27FC236}">
                  <a16:creationId xmlns:a16="http://schemas.microsoft.com/office/drawing/2014/main" id="{750A5FFB-1B12-7F4E-ACA4-2C377FE84857}"/>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6" name="Freeform 1129">
              <a:extLst>
                <a:ext uri="{FF2B5EF4-FFF2-40B4-BE49-F238E27FC236}">
                  <a16:creationId xmlns:a16="http://schemas.microsoft.com/office/drawing/2014/main" id="{BF7E87D4-1AD3-EE4A-AFFC-99BD48F2351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7" name="Freeform 1130">
              <a:extLst>
                <a:ext uri="{FF2B5EF4-FFF2-40B4-BE49-F238E27FC236}">
                  <a16:creationId xmlns:a16="http://schemas.microsoft.com/office/drawing/2014/main" id="{02E16596-C2DE-3647-A871-06DAECE04C9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8" name="Freeform 1131">
              <a:extLst>
                <a:ext uri="{FF2B5EF4-FFF2-40B4-BE49-F238E27FC236}">
                  <a16:creationId xmlns:a16="http://schemas.microsoft.com/office/drawing/2014/main" id="{B211ECED-3668-E64F-9A50-7022B4D89B2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59" name="Freeform 1132">
            <a:extLst>
              <a:ext uri="{FF2B5EF4-FFF2-40B4-BE49-F238E27FC236}">
                <a16:creationId xmlns:a16="http://schemas.microsoft.com/office/drawing/2014/main" id="{40336415-FBC4-6744-9E8F-8A7FFA68E1E9}"/>
              </a:ext>
            </a:extLst>
          </p:cNvPr>
          <p:cNvSpPr>
            <a:spLocks/>
          </p:cNvSpPr>
          <p:nvPr/>
        </p:nvSpPr>
        <p:spPr bwMode="auto">
          <a:xfrm>
            <a:off x="7710617" y="365909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0" name="Freeform 1133">
            <a:extLst>
              <a:ext uri="{FF2B5EF4-FFF2-40B4-BE49-F238E27FC236}">
                <a16:creationId xmlns:a16="http://schemas.microsoft.com/office/drawing/2014/main" id="{3285F14A-C4F3-9947-A672-077D1F6C1DF0}"/>
              </a:ext>
            </a:extLst>
          </p:cNvPr>
          <p:cNvSpPr>
            <a:spLocks/>
          </p:cNvSpPr>
          <p:nvPr/>
        </p:nvSpPr>
        <p:spPr bwMode="auto">
          <a:xfrm>
            <a:off x="7510503" y="366393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1" name="Freeform 1134">
            <a:extLst>
              <a:ext uri="{FF2B5EF4-FFF2-40B4-BE49-F238E27FC236}">
                <a16:creationId xmlns:a16="http://schemas.microsoft.com/office/drawing/2014/main" id="{67C2AAE8-4732-E741-A556-5B5FCAA1EF03}"/>
              </a:ext>
            </a:extLst>
          </p:cNvPr>
          <p:cNvSpPr>
            <a:spLocks/>
          </p:cNvSpPr>
          <p:nvPr/>
        </p:nvSpPr>
        <p:spPr bwMode="auto">
          <a:xfrm>
            <a:off x="7510631" y="365379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2" name="Freeform 1135">
            <a:extLst>
              <a:ext uri="{FF2B5EF4-FFF2-40B4-BE49-F238E27FC236}">
                <a16:creationId xmlns:a16="http://schemas.microsoft.com/office/drawing/2014/main" id="{7B5493A7-0ADE-DE4B-8A2D-B6930CC87E0D}"/>
              </a:ext>
            </a:extLst>
          </p:cNvPr>
          <p:cNvSpPr>
            <a:spLocks/>
          </p:cNvSpPr>
          <p:nvPr/>
        </p:nvSpPr>
        <p:spPr bwMode="auto">
          <a:xfrm>
            <a:off x="7510758" y="360815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3" name="Freeform 1136">
            <a:extLst>
              <a:ext uri="{FF2B5EF4-FFF2-40B4-BE49-F238E27FC236}">
                <a16:creationId xmlns:a16="http://schemas.microsoft.com/office/drawing/2014/main" id="{ABDF9575-98B6-4B4F-8A52-BE504AC28791}"/>
              </a:ext>
            </a:extLst>
          </p:cNvPr>
          <p:cNvSpPr>
            <a:spLocks/>
          </p:cNvSpPr>
          <p:nvPr/>
        </p:nvSpPr>
        <p:spPr bwMode="auto">
          <a:xfrm>
            <a:off x="7517016" y="365614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4" name="Freeform 1137">
            <a:extLst>
              <a:ext uri="{FF2B5EF4-FFF2-40B4-BE49-F238E27FC236}">
                <a16:creationId xmlns:a16="http://schemas.microsoft.com/office/drawing/2014/main" id="{0C2D4079-DE2C-DF42-840E-F0C84B211891}"/>
              </a:ext>
            </a:extLst>
          </p:cNvPr>
          <p:cNvSpPr>
            <a:spLocks/>
          </p:cNvSpPr>
          <p:nvPr/>
        </p:nvSpPr>
        <p:spPr bwMode="auto">
          <a:xfrm flipV="1">
            <a:off x="7707042" y="365237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65" name="Picture 1140" descr="desktop_computer_stylized_medium">
            <a:extLst>
              <a:ext uri="{FF2B5EF4-FFF2-40B4-BE49-F238E27FC236}">
                <a16:creationId xmlns:a16="http://schemas.microsoft.com/office/drawing/2014/main" id="{A21E0DBE-D0FD-5041-856A-4ABB25A754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7991996" y="3567143"/>
            <a:ext cx="359261" cy="34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6" name="Freeform 1141">
            <a:extLst>
              <a:ext uri="{FF2B5EF4-FFF2-40B4-BE49-F238E27FC236}">
                <a16:creationId xmlns:a16="http://schemas.microsoft.com/office/drawing/2014/main" id="{53EA7EB9-B898-3D4C-B484-740149E12EE1}"/>
              </a:ext>
            </a:extLst>
          </p:cNvPr>
          <p:cNvSpPr>
            <a:spLocks/>
          </p:cNvSpPr>
          <p:nvPr/>
        </p:nvSpPr>
        <p:spPr bwMode="auto">
          <a:xfrm flipH="1">
            <a:off x="8145217" y="3599942"/>
            <a:ext cx="169400" cy="156753"/>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67" name="Picture 571" descr="fridge2.png">
            <a:extLst>
              <a:ext uri="{FF2B5EF4-FFF2-40B4-BE49-F238E27FC236}">
                <a16:creationId xmlns:a16="http://schemas.microsoft.com/office/drawing/2014/main" id="{577191EB-8A3F-834F-8B39-EC687206A993}"/>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03199" y="33850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8" name="Group 950">
            <a:extLst>
              <a:ext uri="{FF2B5EF4-FFF2-40B4-BE49-F238E27FC236}">
                <a16:creationId xmlns:a16="http://schemas.microsoft.com/office/drawing/2014/main" id="{5735042C-F4F6-E841-8E40-61483CCB327D}"/>
              </a:ext>
            </a:extLst>
          </p:cNvPr>
          <p:cNvGrpSpPr>
            <a:grpSpLocks/>
          </p:cNvGrpSpPr>
          <p:nvPr/>
        </p:nvGrpSpPr>
        <p:grpSpPr bwMode="auto">
          <a:xfrm>
            <a:off x="10288915" y="5273951"/>
            <a:ext cx="177192" cy="330833"/>
            <a:chOff x="4140" y="429"/>
            <a:chExt cx="1425" cy="2396"/>
          </a:xfrm>
        </p:grpSpPr>
        <p:sp>
          <p:nvSpPr>
            <p:cNvPr id="569" name="Freeform 951">
              <a:extLst>
                <a:ext uri="{FF2B5EF4-FFF2-40B4-BE49-F238E27FC236}">
                  <a16:creationId xmlns:a16="http://schemas.microsoft.com/office/drawing/2014/main" id="{22D3C551-A85F-3745-87FC-A070FB5E02E4}"/>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0" name="Rectangle 952">
              <a:extLst>
                <a:ext uri="{FF2B5EF4-FFF2-40B4-BE49-F238E27FC236}">
                  <a16:creationId xmlns:a16="http://schemas.microsoft.com/office/drawing/2014/main" id="{45DACCF3-C286-0A44-8A39-0E10892147A7}"/>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71" name="Freeform 953">
              <a:extLst>
                <a:ext uri="{FF2B5EF4-FFF2-40B4-BE49-F238E27FC236}">
                  <a16:creationId xmlns:a16="http://schemas.microsoft.com/office/drawing/2014/main" id="{96AEB937-A8A9-AC4F-B23A-6A1E4162AE74}"/>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2" name="Freeform 954">
              <a:extLst>
                <a:ext uri="{FF2B5EF4-FFF2-40B4-BE49-F238E27FC236}">
                  <a16:creationId xmlns:a16="http://schemas.microsoft.com/office/drawing/2014/main" id="{783A8F2D-1994-A449-B405-01FDC788292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3" name="Rectangle 955">
              <a:extLst>
                <a:ext uri="{FF2B5EF4-FFF2-40B4-BE49-F238E27FC236}">
                  <a16:creationId xmlns:a16="http://schemas.microsoft.com/office/drawing/2014/main" id="{79D1AAF6-E8EA-7047-903F-95811E5E559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74" name="Group 956">
              <a:extLst>
                <a:ext uri="{FF2B5EF4-FFF2-40B4-BE49-F238E27FC236}">
                  <a16:creationId xmlns:a16="http://schemas.microsoft.com/office/drawing/2014/main" id="{1986CD7C-E347-A446-88E4-265D76A88156}"/>
                </a:ext>
              </a:extLst>
            </p:cNvPr>
            <p:cNvGrpSpPr>
              <a:grpSpLocks/>
            </p:cNvGrpSpPr>
            <p:nvPr/>
          </p:nvGrpSpPr>
          <p:grpSpPr bwMode="auto">
            <a:xfrm>
              <a:off x="4749" y="668"/>
              <a:ext cx="581" cy="145"/>
              <a:chOff x="614" y="2568"/>
              <a:chExt cx="725" cy="139"/>
            </a:xfrm>
          </p:grpSpPr>
          <p:sp>
            <p:nvSpPr>
              <p:cNvPr id="599" name="AutoShape 957">
                <a:extLst>
                  <a:ext uri="{FF2B5EF4-FFF2-40B4-BE49-F238E27FC236}">
                    <a16:creationId xmlns:a16="http://schemas.microsoft.com/office/drawing/2014/main" id="{4C4FD478-8464-F646-81D2-1518B9D1AAE5}"/>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00" name="AutoShape 958">
                <a:extLst>
                  <a:ext uri="{FF2B5EF4-FFF2-40B4-BE49-F238E27FC236}">
                    <a16:creationId xmlns:a16="http://schemas.microsoft.com/office/drawing/2014/main" id="{847BFDDE-1F32-9040-8229-CCE48BC9C3FC}"/>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575" name="Rectangle 959">
              <a:extLst>
                <a:ext uri="{FF2B5EF4-FFF2-40B4-BE49-F238E27FC236}">
                  <a16:creationId xmlns:a16="http://schemas.microsoft.com/office/drawing/2014/main" id="{DA51FAAA-95BC-944E-9C3A-7AEC34F123C1}"/>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76" name="Group 960">
              <a:extLst>
                <a:ext uri="{FF2B5EF4-FFF2-40B4-BE49-F238E27FC236}">
                  <a16:creationId xmlns:a16="http://schemas.microsoft.com/office/drawing/2014/main" id="{0877EF25-76C4-0B4F-ACED-6500AD5778D6}"/>
                </a:ext>
              </a:extLst>
            </p:cNvPr>
            <p:cNvGrpSpPr>
              <a:grpSpLocks/>
            </p:cNvGrpSpPr>
            <p:nvPr/>
          </p:nvGrpSpPr>
          <p:grpSpPr bwMode="auto">
            <a:xfrm>
              <a:off x="4747" y="994"/>
              <a:ext cx="581" cy="134"/>
              <a:chOff x="614" y="2568"/>
              <a:chExt cx="725" cy="139"/>
            </a:xfrm>
          </p:grpSpPr>
          <p:sp>
            <p:nvSpPr>
              <p:cNvPr id="597" name="AutoShape 961">
                <a:extLst>
                  <a:ext uri="{FF2B5EF4-FFF2-40B4-BE49-F238E27FC236}">
                    <a16:creationId xmlns:a16="http://schemas.microsoft.com/office/drawing/2014/main" id="{F5EB3355-E7EE-A34C-8207-46FCE1A47B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98" name="AutoShape 962">
                <a:extLst>
                  <a:ext uri="{FF2B5EF4-FFF2-40B4-BE49-F238E27FC236}">
                    <a16:creationId xmlns:a16="http://schemas.microsoft.com/office/drawing/2014/main" id="{0AC6EC41-3E7E-9841-AA27-EDDD4280C92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577" name="Rectangle 963">
              <a:extLst>
                <a:ext uri="{FF2B5EF4-FFF2-40B4-BE49-F238E27FC236}">
                  <a16:creationId xmlns:a16="http://schemas.microsoft.com/office/drawing/2014/main" id="{8FA0179A-A8BA-8A4D-B70B-90F6D3F1F1F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78" name="Rectangle 964">
              <a:extLst>
                <a:ext uri="{FF2B5EF4-FFF2-40B4-BE49-F238E27FC236}">
                  <a16:creationId xmlns:a16="http://schemas.microsoft.com/office/drawing/2014/main" id="{6CD66963-1D27-A64B-8454-69F7B25BFBE5}"/>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79" name="Group 965">
              <a:extLst>
                <a:ext uri="{FF2B5EF4-FFF2-40B4-BE49-F238E27FC236}">
                  <a16:creationId xmlns:a16="http://schemas.microsoft.com/office/drawing/2014/main" id="{CC6095E0-CC4B-1D4F-89A2-7F311C804CA8}"/>
                </a:ext>
              </a:extLst>
            </p:cNvPr>
            <p:cNvGrpSpPr>
              <a:grpSpLocks/>
            </p:cNvGrpSpPr>
            <p:nvPr/>
          </p:nvGrpSpPr>
          <p:grpSpPr bwMode="auto">
            <a:xfrm>
              <a:off x="4735" y="1627"/>
              <a:ext cx="582" cy="151"/>
              <a:chOff x="614" y="2568"/>
              <a:chExt cx="725" cy="139"/>
            </a:xfrm>
          </p:grpSpPr>
          <p:sp>
            <p:nvSpPr>
              <p:cNvPr id="595" name="AutoShape 966">
                <a:extLst>
                  <a:ext uri="{FF2B5EF4-FFF2-40B4-BE49-F238E27FC236}">
                    <a16:creationId xmlns:a16="http://schemas.microsoft.com/office/drawing/2014/main" id="{EB981CA6-F30D-7241-BDD5-D8C0C5731F7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96" name="AutoShape 967">
                <a:extLst>
                  <a:ext uri="{FF2B5EF4-FFF2-40B4-BE49-F238E27FC236}">
                    <a16:creationId xmlns:a16="http://schemas.microsoft.com/office/drawing/2014/main" id="{EC19E373-CAD4-6D4C-923F-C5D397A82C2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580" name="Freeform 968">
              <a:extLst>
                <a:ext uri="{FF2B5EF4-FFF2-40B4-BE49-F238E27FC236}">
                  <a16:creationId xmlns:a16="http://schemas.microsoft.com/office/drawing/2014/main" id="{72DFB21B-A2A0-1F46-B91B-027AD299692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81" name="Group 969">
              <a:extLst>
                <a:ext uri="{FF2B5EF4-FFF2-40B4-BE49-F238E27FC236}">
                  <a16:creationId xmlns:a16="http://schemas.microsoft.com/office/drawing/2014/main" id="{15849530-6472-3E49-8B7E-1A58856F5FEB}"/>
                </a:ext>
              </a:extLst>
            </p:cNvPr>
            <p:cNvGrpSpPr>
              <a:grpSpLocks/>
            </p:cNvGrpSpPr>
            <p:nvPr/>
          </p:nvGrpSpPr>
          <p:grpSpPr bwMode="auto">
            <a:xfrm>
              <a:off x="4739" y="1327"/>
              <a:ext cx="582" cy="139"/>
              <a:chOff x="614" y="2568"/>
              <a:chExt cx="725" cy="139"/>
            </a:xfrm>
          </p:grpSpPr>
          <p:sp>
            <p:nvSpPr>
              <p:cNvPr id="593" name="AutoShape 970">
                <a:extLst>
                  <a:ext uri="{FF2B5EF4-FFF2-40B4-BE49-F238E27FC236}">
                    <a16:creationId xmlns:a16="http://schemas.microsoft.com/office/drawing/2014/main" id="{CBCF62DB-5E67-CA49-8D3A-662080ADF06E}"/>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94" name="AutoShape 971">
                <a:extLst>
                  <a:ext uri="{FF2B5EF4-FFF2-40B4-BE49-F238E27FC236}">
                    <a16:creationId xmlns:a16="http://schemas.microsoft.com/office/drawing/2014/main" id="{6DB4EBDB-D578-3545-BDB8-9CA4781E0D24}"/>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582" name="Rectangle 972">
              <a:extLst>
                <a:ext uri="{FF2B5EF4-FFF2-40B4-BE49-F238E27FC236}">
                  <a16:creationId xmlns:a16="http://schemas.microsoft.com/office/drawing/2014/main" id="{E250C3E9-ACB1-6A4D-95A3-B9B16C1BDD8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83" name="Freeform 973">
              <a:extLst>
                <a:ext uri="{FF2B5EF4-FFF2-40B4-BE49-F238E27FC236}">
                  <a16:creationId xmlns:a16="http://schemas.microsoft.com/office/drawing/2014/main" id="{33C50C5C-2AB7-F242-98DA-3307FEF179C8}"/>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4" name="Freeform 974">
              <a:extLst>
                <a:ext uri="{FF2B5EF4-FFF2-40B4-BE49-F238E27FC236}">
                  <a16:creationId xmlns:a16="http://schemas.microsoft.com/office/drawing/2014/main" id="{A79D503A-1A02-C445-981A-74B8D6355345}"/>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5" name="Oval 975">
              <a:extLst>
                <a:ext uri="{FF2B5EF4-FFF2-40B4-BE49-F238E27FC236}">
                  <a16:creationId xmlns:a16="http://schemas.microsoft.com/office/drawing/2014/main" id="{8FA994E3-BACE-B240-9222-28281650B6B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86" name="Freeform 976">
              <a:extLst>
                <a:ext uri="{FF2B5EF4-FFF2-40B4-BE49-F238E27FC236}">
                  <a16:creationId xmlns:a16="http://schemas.microsoft.com/office/drawing/2014/main" id="{3DD7BC31-D168-4F45-B7FD-B1E08C29798B}"/>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7" name="AutoShape 977">
              <a:extLst>
                <a:ext uri="{FF2B5EF4-FFF2-40B4-BE49-F238E27FC236}">
                  <a16:creationId xmlns:a16="http://schemas.microsoft.com/office/drawing/2014/main" id="{E3605F0E-FB5C-B54D-946F-B89035AB4A3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88" name="AutoShape 978">
              <a:extLst>
                <a:ext uri="{FF2B5EF4-FFF2-40B4-BE49-F238E27FC236}">
                  <a16:creationId xmlns:a16="http://schemas.microsoft.com/office/drawing/2014/main" id="{41BAAFA9-F4F1-EE4C-B44E-039A2CDB007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89" name="Oval 979">
              <a:extLst>
                <a:ext uri="{FF2B5EF4-FFF2-40B4-BE49-F238E27FC236}">
                  <a16:creationId xmlns:a16="http://schemas.microsoft.com/office/drawing/2014/main" id="{64F7C1B8-8B9D-F447-9E1C-8D97DA0DA765}"/>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90" name="Oval 980">
              <a:extLst>
                <a:ext uri="{FF2B5EF4-FFF2-40B4-BE49-F238E27FC236}">
                  <a16:creationId xmlns:a16="http://schemas.microsoft.com/office/drawing/2014/main" id="{888761A6-604E-F84B-B426-6C858F3F6E2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91" name="Oval 981">
              <a:extLst>
                <a:ext uri="{FF2B5EF4-FFF2-40B4-BE49-F238E27FC236}">
                  <a16:creationId xmlns:a16="http://schemas.microsoft.com/office/drawing/2014/main" id="{A16AC956-F306-D849-B69D-37547256E08F}"/>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92" name="Rectangle 982">
              <a:extLst>
                <a:ext uri="{FF2B5EF4-FFF2-40B4-BE49-F238E27FC236}">
                  <a16:creationId xmlns:a16="http://schemas.microsoft.com/office/drawing/2014/main" id="{AF3FD570-AA67-6449-8E26-A1C308370305}"/>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601" name="Group 590">
            <a:extLst>
              <a:ext uri="{FF2B5EF4-FFF2-40B4-BE49-F238E27FC236}">
                <a16:creationId xmlns:a16="http://schemas.microsoft.com/office/drawing/2014/main" id="{9F1CF6AA-66CE-0A4D-8006-7E7CF9B2A53D}"/>
              </a:ext>
            </a:extLst>
          </p:cNvPr>
          <p:cNvGrpSpPr>
            <a:grpSpLocks/>
          </p:cNvGrpSpPr>
          <p:nvPr/>
        </p:nvGrpSpPr>
        <p:grpSpPr bwMode="auto">
          <a:xfrm flipH="1">
            <a:off x="7980855" y="4900161"/>
            <a:ext cx="345630" cy="320302"/>
            <a:chOff x="2839" y="3501"/>
            <a:chExt cx="755" cy="803"/>
          </a:xfrm>
        </p:grpSpPr>
        <p:pic>
          <p:nvPicPr>
            <p:cNvPr id="602" name="Picture 591" descr="desktop_computer_stylized_medium">
              <a:extLst>
                <a:ext uri="{FF2B5EF4-FFF2-40B4-BE49-F238E27FC236}">
                  <a16:creationId xmlns:a16="http://schemas.microsoft.com/office/drawing/2014/main" id="{44C24668-E691-0B42-ACD3-0BF868FDF5B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3" name="Freeform 592">
              <a:extLst>
                <a:ext uri="{FF2B5EF4-FFF2-40B4-BE49-F238E27FC236}">
                  <a16:creationId xmlns:a16="http://schemas.microsoft.com/office/drawing/2014/main" id="{CABD3030-DCAF-DD41-B18D-347BE0F2E8E3}"/>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604" name="Picture 1066" descr="laptop_keyboard">
            <a:extLst>
              <a:ext uri="{FF2B5EF4-FFF2-40B4-BE49-F238E27FC236}">
                <a16:creationId xmlns:a16="http://schemas.microsoft.com/office/drawing/2014/main" id="{2DF4403F-5EFE-304B-81A0-50FF7891E3E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9216586" y="6040274"/>
            <a:ext cx="253501" cy="12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5" name="Freeform 1067">
            <a:extLst>
              <a:ext uri="{FF2B5EF4-FFF2-40B4-BE49-F238E27FC236}">
                <a16:creationId xmlns:a16="http://schemas.microsoft.com/office/drawing/2014/main" id="{FB570DDF-A8FB-DF4A-A4CA-015B87954374}"/>
              </a:ext>
            </a:extLst>
          </p:cNvPr>
          <p:cNvSpPr>
            <a:spLocks/>
          </p:cNvSpPr>
          <p:nvPr/>
        </p:nvSpPr>
        <p:spPr bwMode="auto">
          <a:xfrm>
            <a:off x="9300597" y="5923494"/>
            <a:ext cx="204043" cy="15705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06" name="Picture 1068" descr="screen">
            <a:extLst>
              <a:ext uri="{FF2B5EF4-FFF2-40B4-BE49-F238E27FC236}">
                <a16:creationId xmlns:a16="http://schemas.microsoft.com/office/drawing/2014/main" id="{944E3410-7020-E24A-8524-F1E9D0026E5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10647" y="5927534"/>
            <a:ext cx="185412" cy="14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7" name="Freeform 1069">
            <a:extLst>
              <a:ext uri="{FF2B5EF4-FFF2-40B4-BE49-F238E27FC236}">
                <a16:creationId xmlns:a16="http://schemas.microsoft.com/office/drawing/2014/main" id="{E46192AD-5DCB-8E44-99ED-54F5A61D337B}"/>
              </a:ext>
            </a:extLst>
          </p:cNvPr>
          <p:cNvSpPr>
            <a:spLocks/>
          </p:cNvSpPr>
          <p:nvPr/>
        </p:nvSpPr>
        <p:spPr bwMode="auto">
          <a:xfrm>
            <a:off x="9337747" y="5918861"/>
            <a:ext cx="172878" cy="29225"/>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8" name="Freeform 1070">
            <a:extLst>
              <a:ext uri="{FF2B5EF4-FFF2-40B4-BE49-F238E27FC236}">
                <a16:creationId xmlns:a16="http://schemas.microsoft.com/office/drawing/2014/main" id="{1A14EC36-AA1C-E445-9DA6-6967319BA1F6}"/>
              </a:ext>
            </a:extLst>
          </p:cNvPr>
          <p:cNvSpPr>
            <a:spLocks/>
          </p:cNvSpPr>
          <p:nvPr/>
        </p:nvSpPr>
        <p:spPr bwMode="auto">
          <a:xfrm>
            <a:off x="9298791" y="5918624"/>
            <a:ext cx="47990" cy="121650"/>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9" name="Freeform 1071">
            <a:extLst>
              <a:ext uri="{FF2B5EF4-FFF2-40B4-BE49-F238E27FC236}">
                <a16:creationId xmlns:a16="http://schemas.microsoft.com/office/drawing/2014/main" id="{B69D8D33-8C94-864D-B235-74D8D2C228CE}"/>
              </a:ext>
            </a:extLst>
          </p:cNvPr>
          <p:cNvSpPr>
            <a:spLocks/>
          </p:cNvSpPr>
          <p:nvPr/>
        </p:nvSpPr>
        <p:spPr bwMode="auto">
          <a:xfrm>
            <a:off x="9457666" y="5940364"/>
            <a:ext cx="51716" cy="140420"/>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0" name="Freeform 1072">
            <a:extLst>
              <a:ext uri="{FF2B5EF4-FFF2-40B4-BE49-F238E27FC236}">
                <a16:creationId xmlns:a16="http://schemas.microsoft.com/office/drawing/2014/main" id="{0841F627-5CDD-9F4A-AD85-20D9D6603BFB}"/>
              </a:ext>
            </a:extLst>
          </p:cNvPr>
          <p:cNvSpPr>
            <a:spLocks/>
          </p:cNvSpPr>
          <p:nvPr/>
        </p:nvSpPr>
        <p:spPr bwMode="auto">
          <a:xfrm>
            <a:off x="9298226" y="6034096"/>
            <a:ext cx="189702" cy="47401"/>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2" name="Freeform 1073">
            <a:extLst>
              <a:ext uri="{FF2B5EF4-FFF2-40B4-BE49-F238E27FC236}">
                <a16:creationId xmlns:a16="http://schemas.microsoft.com/office/drawing/2014/main" id="{EB79CA9C-4D69-D94C-B9A4-DEEEC0130836}"/>
              </a:ext>
            </a:extLst>
          </p:cNvPr>
          <p:cNvSpPr>
            <a:spLocks/>
          </p:cNvSpPr>
          <p:nvPr/>
        </p:nvSpPr>
        <p:spPr bwMode="auto">
          <a:xfrm>
            <a:off x="9463425" y="5941552"/>
            <a:ext cx="48442" cy="141014"/>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3" name="Freeform 1074">
            <a:extLst>
              <a:ext uri="{FF2B5EF4-FFF2-40B4-BE49-F238E27FC236}">
                <a16:creationId xmlns:a16="http://schemas.microsoft.com/office/drawing/2014/main" id="{7D676693-034F-6A46-83DB-3286BADB201C}"/>
              </a:ext>
            </a:extLst>
          </p:cNvPr>
          <p:cNvSpPr>
            <a:spLocks/>
          </p:cNvSpPr>
          <p:nvPr/>
        </p:nvSpPr>
        <p:spPr bwMode="auto">
          <a:xfrm>
            <a:off x="9298452" y="6040392"/>
            <a:ext cx="168700" cy="46807"/>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14" name="Group 1075">
            <a:extLst>
              <a:ext uri="{FF2B5EF4-FFF2-40B4-BE49-F238E27FC236}">
                <a16:creationId xmlns:a16="http://schemas.microsoft.com/office/drawing/2014/main" id="{94CC2DD5-B63F-AB48-93E7-34EC93B0FA2D}"/>
              </a:ext>
            </a:extLst>
          </p:cNvPr>
          <p:cNvGrpSpPr>
            <a:grpSpLocks/>
          </p:cNvGrpSpPr>
          <p:nvPr/>
        </p:nvGrpSpPr>
        <p:grpSpPr bwMode="auto">
          <a:xfrm>
            <a:off x="9295629" y="6090407"/>
            <a:ext cx="57249" cy="27799"/>
            <a:chOff x="1740" y="2642"/>
            <a:chExt cx="752" cy="327"/>
          </a:xfrm>
        </p:grpSpPr>
        <p:sp>
          <p:nvSpPr>
            <p:cNvPr id="615" name="Freeform 1076">
              <a:extLst>
                <a:ext uri="{FF2B5EF4-FFF2-40B4-BE49-F238E27FC236}">
                  <a16:creationId xmlns:a16="http://schemas.microsoft.com/office/drawing/2014/main" id="{45FC5ED1-B408-A24E-8D6D-9AFCF871CB4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6" name="Freeform 1077">
              <a:extLst>
                <a:ext uri="{FF2B5EF4-FFF2-40B4-BE49-F238E27FC236}">
                  <a16:creationId xmlns:a16="http://schemas.microsoft.com/office/drawing/2014/main" id="{63598A40-CC5C-0A49-B903-A698BEDF0020}"/>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7" name="Freeform 1078">
              <a:extLst>
                <a:ext uri="{FF2B5EF4-FFF2-40B4-BE49-F238E27FC236}">
                  <a16:creationId xmlns:a16="http://schemas.microsoft.com/office/drawing/2014/main" id="{CF8B9475-AD03-7E4E-ADB6-4F03AD46916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8" name="Freeform 1079">
              <a:extLst>
                <a:ext uri="{FF2B5EF4-FFF2-40B4-BE49-F238E27FC236}">
                  <a16:creationId xmlns:a16="http://schemas.microsoft.com/office/drawing/2014/main" id="{7AE14138-8A2C-5545-B830-2034C4721B10}"/>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9" name="Freeform 1080">
              <a:extLst>
                <a:ext uri="{FF2B5EF4-FFF2-40B4-BE49-F238E27FC236}">
                  <a16:creationId xmlns:a16="http://schemas.microsoft.com/office/drawing/2014/main" id="{BAFE176C-693C-D14B-8E54-419850E2F58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0" name="Freeform 1081">
              <a:extLst>
                <a:ext uri="{FF2B5EF4-FFF2-40B4-BE49-F238E27FC236}">
                  <a16:creationId xmlns:a16="http://schemas.microsoft.com/office/drawing/2014/main" id="{481014CC-D260-FA4C-9486-DDB3782B7D5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21" name="Freeform 1082">
            <a:extLst>
              <a:ext uri="{FF2B5EF4-FFF2-40B4-BE49-F238E27FC236}">
                <a16:creationId xmlns:a16="http://schemas.microsoft.com/office/drawing/2014/main" id="{0652B59F-8997-E44F-9DA2-A76CAE887548}"/>
              </a:ext>
            </a:extLst>
          </p:cNvPr>
          <p:cNvSpPr>
            <a:spLocks/>
          </p:cNvSpPr>
          <p:nvPr/>
        </p:nvSpPr>
        <p:spPr bwMode="auto">
          <a:xfrm>
            <a:off x="9393642" y="6094565"/>
            <a:ext cx="69332" cy="61063"/>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2" name="Freeform 1083">
            <a:extLst>
              <a:ext uri="{FF2B5EF4-FFF2-40B4-BE49-F238E27FC236}">
                <a16:creationId xmlns:a16="http://schemas.microsoft.com/office/drawing/2014/main" id="{C134975A-D4F2-FC47-864A-EE4E8A5F50A3}"/>
              </a:ext>
            </a:extLst>
          </p:cNvPr>
          <p:cNvSpPr>
            <a:spLocks/>
          </p:cNvSpPr>
          <p:nvPr/>
        </p:nvSpPr>
        <p:spPr bwMode="auto">
          <a:xfrm>
            <a:off x="9216699" y="6099436"/>
            <a:ext cx="177394" cy="55717"/>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3" name="Freeform 1084">
            <a:extLst>
              <a:ext uri="{FF2B5EF4-FFF2-40B4-BE49-F238E27FC236}">
                <a16:creationId xmlns:a16="http://schemas.microsoft.com/office/drawing/2014/main" id="{C8CF8631-059E-1B4C-8273-B06B328E8D68}"/>
              </a:ext>
            </a:extLst>
          </p:cNvPr>
          <p:cNvSpPr>
            <a:spLocks/>
          </p:cNvSpPr>
          <p:nvPr/>
        </p:nvSpPr>
        <p:spPr bwMode="auto">
          <a:xfrm>
            <a:off x="9216812" y="6089219"/>
            <a:ext cx="1920" cy="11286"/>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4" name="Freeform 1085">
            <a:extLst>
              <a:ext uri="{FF2B5EF4-FFF2-40B4-BE49-F238E27FC236}">
                <a16:creationId xmlns:a16="http://schemas.microsoft.com/office/drawing/2014/main" id="{D070118A-6981-6146-8460-7167D293A57A}"/>
              </a:ext>
            </a:extLst>
          </p:cNvPr>
          <p:cNvSpPr>
            <a:spLocks/>
          </p:cNvSpPr>
          <p:nvPr/>
        </p:nvSpPr>
        <p:spPr bwMode="auto">
          <a:xfrm>
            <a:off x="9216925" y="6043244"/>
            <a:ext cx="82430" cy="46688"/>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5" name="Freeform 1086">
            <a:extLst>
              <a:ext uri="{FF2B5EF4-FFF2-40B4-BE49-F238E27FC236}">
                <a16:creationId xmlns:a16="http://schemas.microsoft.com/office/drawing/2014/main" id="{57A6D50A-6D07-5F4F-A135-05162A22DF19}"/>
              </a:ext>
            </a:extLst>
          </p:cNvPr>
          <p:cNvSpPr>
            <a:spLocks/>
          </p:cNvSpPr>
          <p:nvPr/>
        </p:nvSpPr>
        <p:spPr bwMode="auto">
          <a:xfrm>
            <a:off x="9222458" y="6091595"/>
            <a:ext cx="168248" cy="53578"/>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6" name="Freeform 1087">
            <a:extLst>
              <a:ext uri="{FF2B5EF4-FFF2-40B4-BE49-F238E27FC236}">
                <a16:creationId xmlns:a16="http://schemas.microsoft.com/office/drawing/2014/main" id="{B57CACCE-EA63-FA47-B046-754890CFF439}"/>
              </a:ext>
            </a:extLst>
          </p:cNvPr>
          <p:cNvSpPr>
            <a:spLocks/>
          </p:cNvSpPr>
          <p:nvPr/>
        </p:nvSpPr>
        <p:spPr bwMode="auto">
          <a:xfrm flipV="1">
            <a:off x="9390480" y="6087793"/>
            <a:ext cx="68654" cy="55479"/>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27" name="Group 590">
            <a:extLst>
              <a:ext uri="{FF2B5EF4-FFF2-40B4-BE49-F238E27FC236}">
                <a16:creationId xmlns:a16="http://schemas.microsoft.com/office/drawing/2014/main" id="{C684AD49-1F76-2E49-9875-F55F5C619E6A}"/>
              </a:ext>
            </a:extLst>
          </p:cNvPr>
          <p:cNvGrpSpPr>
            <a:grpSpLocks/>
          </p:cNvGrpSpPr>
          <p:nvPr/>
        </p:nvGrpSpPr>
        <p:grpSpPr bwMode="auto">
          <a:xfrm flipH="1">
            <a:off x="8153909" y="5504657"/>
            <a:ext cx="345630" cy="320302"/>
            <a:chOff x="2839" y="3501"/>
            <a:chExt cx="755" cy="803"/>
          </a:xfrm>
        </p:grpSpPr>
        <p:pic>
          <p:nvPicPr>
            <p:cNvPr id="628" name="Picture 591" descr="desktop_computer_stylized_medium">
              <a:extLst>
                <a:ext uri="{FF2B5EF4-FFF2-40B4-BE49-F238E27FC236}">
                  <a16:creationId xmlns:a16="http://schemas.microsoft.com/office/drawing/2014/main" id="{9C233B01-D652-D94E-B3AD-055B6CE7816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9" name="Freeform 592">
              <a:extLst>
                <a:ext uri="{FF2B5EF4-FFF2-40B4-BE49-F238E27FC236}">
                  <a16:creationId xmlns:a16="http://schemas.microsoft.com/office/drawing/2014/main" id="{45269DD4-CA63-354D-9145-2A95C038DE4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30" name="Group 590">
            <a:extLst>
              <a:ext uri="{FF2B5EF4-FFF2-40B4-BE49-F238E27FC236}">
                <a16:creationId xmlns:a16="http://schemas.microsoft.com/office/drawing/2014/main" id="{0649F6EB-AA9E-484D-9520-3B36D71ADC5E}"/>
              </a:ext>
            </a:extLst>
          </p:cNvPr>
          <p:cNvGrpSpPr>
            <a:grpSpLocks/>
          </p:cNvGrpSpPr>
          <p:nvPr/>
        </p:nvGrpSpPr>
        <p:grpSpPr bwMode="auto">
          <a:xfrm flipH="1">
            <a:off x="8552134" y="5526130"/>
            <a:ext cx="345630" cy="320302"/>
            <a:chOff x="2839" y="3501"/>
            <a:chExt cx="755" cy="803"/>
          </a:xfrm>
        </p:grpSpPr>
        <p:pic>
          <p:nvPicPr>
            <p:cNvPr id="631" name="Picture 591" descr="desktop_computer_stylized_medium">
              <a:extLst>
                <a:ext uri="{FF2B5EF4-FFF2-40B4-BE49-F238E27FC236}">
                  <a16:creationId xmlns:a16="http://schemas.microsoft.com/office/drawing/2014/main" id="{A80EE6BA-65D7-E743-873F-A7517F7598B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2" name="Freeform 592">
              <a:extLst>
                <a:ext uri="{FF2B5EF4-FFF2-40B4-BE49-F238E27FC236}">
                  <a16:creationId xmlns:a16="http://schemas.microsoft.com/office/drawing/2014/main" id="{C0427B55-470C-CE4E-8B2F-538CBD4C90C0}"/>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633" name="Picture 1066" descr="laptop_keyboard">
            <a:extLst>
              <a:ext uri="{FF2B5EF4-FFF2-40B4-BE49-F238E27FC236}">
                <a16:creationId xmlns:a16="http://schemas.microsoft.com/office/drawing/2014/main" id="{7E86700F-0659-2444-B8EB-DDF9D7443D3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9550087" y="5949454"/>
            <a:ext cx="260920" cy="9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 name="Freeform 1067">
            <a:extLst>
              <a:ext uri="{FF2B5EF4-FFF2-40B4-BE49-F238E27FC236}">
                <a16:creationId xmlns:a16="http://schemas.microsoft.com/office/drawing/2014/main" id="{D0C73A4D-4EE5-6547-9535-596AA6C1E74B}"/>
              </a:ext>
            </a:extLst>
          </p:cNvPr>
          <p:cNvSpPr>
            <a:spLocks/>
          </p:cNvSpPr>
          <p:nvPr/>
        </p:nvSpPr>
        <p:spPr bwMode="auto">
          <a:xfrm>
            <a:off x="9636557" y="5853324"/>
            <a:ext cx="210015" cy="129281"/>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35" name="Picture 1068" descr="screen">
            <a:extLst>
              <a:ext uri="{FF2B5EF4-FFF2-40B4-BE49-F238E27FC236}">
                <a16:creationId xmlns:a16="http://schemas.microsoft.com/office/drawing/2014/main" id="{72679D1F-55A3-3D46-9C15-B6855404FA3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646901" y="5856649"/>
            <a:ext cx="190838" cy="117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 name="Freeform 1069">
            <a:extLst>
              <a:ext uri="{FF2B5EF4-FFF2-40B4-BE49-F238E27FC236}">
                <a16:creationId xmlns:a16="http://schemas.microsoft.com/office/drawing/2014/main" id="{0090A7D7-2EEE-7A40-BDF6-D8EB8EC7D1AA}"/>
              </a:ext>
            </a:extLst>
          </p:cNvPr>
          <p:cNvSpPr>
            <a:spLocks/>
          </p:cNvSpPr>
          <p:nvPr/>
        </p:nvSpPr>
        <p:spPr bwMode="auto">
          <a:xfrm>
            <a:off x="9674794" y="5849510"/>
            <a:ext cx="177937" cy="24057"/>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7" name="Freeform 1070">
            <a:extLst>
              <a:ext uri="{FF2B5EF4-FFF2-40B4-BE49-F238E27FC236}">
                <a16:creationId xmlns:a16="http://schemas.microsoft.com/office/drawing/2014/main" id="{62CD4469-E9F3-074E-8E3F-B2FB2BD5C728}"/>
              </a:ext>
            </a:extLst>
          </p:cNvPr>
          <p:cNvSpPr>
            <a:spLocks/>
          </p:cNvSpPr>
          <p:nvPr/>
        </p:nvSpPr>
        <p:spPr bwMode="auto">
          <a:xfrm>
            <a:off x="9634698" y="5849315"/>
            <a:ext cx="49395" cy="100139"/>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8" name="Freeform 1071">
            <a:extLst>
              <a:ext uri="{FF2B5EF4-FFF2-40B4-BE49-F238E27FC236}">
                <a16:creationId xmlns:a16="http://schemas.microsoft.com/office/drawing/2014/main" id="{41C025FD-F727-2C4E-A46F-159776521102}"/>
              </a:ext>
            </a:extLst>
          </p:cNvPr>
          <p:cNvSpPr>
            <a:spLocks/>
          </p:cNvSpPr>
          <p:nvPr/>
        </p:nvSpPr>
        <p:spPr bwMode="auto">
          <a:xfrm>
            <a:off x="9798223" y="5867211"/>
            <a:ext cx="53230" cy="115590"/>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9" name="Freeform 1072">
            <a:extLst>
              <a:ext uri="{FF2B5EF4-FFF2-40B4-BE49-F238E27FC236}">
                <a16:creationId xmlns:a16="http://schemas.microsoft.com/office/drawing/2014/main" id="{92FB0144-ED94-C644-8B90-48F964F041EE}"/>
              </a:ext>
            </a:extLst>
          </p:cNvPr>
          <p:cNvSpPr>
            <a:spLocks/>
          </p:cNvSpPr>
          <p:nvPr/>
        </p:nvSpPr>
        <p:spPr bwMode="auto">
          <a:xfrm>
            <a:off x="9634116" y="5944369"/>
            <a:ext cx="195254" cy="3901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0" name="Freeform 1073">
            <a:extLst>
              <a:ext uri="{FF2B5EF4-FFF2-40B4-BE49-F238E27FC236}">
                <a16:creationId xmlns:a16="http://schemas.microsoft.com/office/drawing/2014/main" id="{CC7DD2D1-2C6B-304B-886C-E637D8EECC42}"/>
              </a:ext>
            </a:extLst>
          </p:cNvPr>
          <p:cNvSpPr>
            <a:spLocks/>
          </p:cNvSpPr>
          <p:nvPr/>
        </p:nvSpPr>
        <p:spPr bwMode="auto">
          <a:xfrm>
            <a:off x="9804150" y="5868189"/>
            <a:ext cx="49860" cy="116079"/>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1" name="Freeform 1074">
            <a:extLst>
              <a:ext uri="{FF2B5EF4-FFF2-40B4-BE49-F238E27FC236}">
                <a16:creationId xmlns:a16="http://schemas.microsoft.com/office/drawing/2014/main" id="{B5075C7D-43EF-CB4F-9772-0B399EF07E3C}"/>
              </a:ext>
            </a:extLst>
          </p:cNvPr>
          <p:cNvSpPr>
            <a:spLocks/>
          </p:cNvSpPr>
          <p:nvPr/>
        </p:nvSpPr>
        <p:spPr bwMode="auto">
          <a:xfrm>
            <a:off x="9634349" y="5949552"/>
            <a:ext cx="173637" cy="38530"/>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42" name="Group 1075">
            <a:extLst>
              <a:ext uri="{FF2B5EF4-FFF2-40B4-BE49-F238E27FC236}">
                <a16:creationId xmlns:a16="http://schemas.microsoft.com/office/drawing/2014/main" id="{42D595E1-A9DF-AD4D-A448-EAE685181A33}"/>
              </a:ext>
            </a:extLst>
          </p:cNvPr>
          <p:cNvGrpSpPr>
            <a:grpSpLocks/>
          </p:cNvGrpSpPr>
          <p:nvPr/>
        </p:nvGrpSpPr>
        <p:grpSpPr bwMode="auto">
          <a:xfrm>
            <a:off x="9631443" y="5990722"/>
            <a:ext cx="58925" cy="22883"/>
            <a:chOff x="1740" y="2642"/>
            <a:chExt cx="752" cy="327"/>
          </a:xfrm>
        </p:grpSpPr>
        <p:sp>
          <p:nvSpPr>
            <p:cNvPr id="643" name="Freeform 1076">
              <a:extLst>
                <a:ext uri="{FF2B5EF4-FFF2-40B4-BE49-F238E27FC236}">
                  <a16:creationId xmlns:a16="http://schemas.microsoft.com/office/drawing/2014/main" id="{73BB355F-7BE7-3643-AB0E-1E33B1E4851B}"/>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4" name="Freeform 1077">
              <a:extLst>
                <a:ext uri="{FF2B5EF4-FFF2-40B4-BE49-F238E27FC236}">
                  <a16:creationId xmlns:a16="http://schemas.microsoft.com/office/drawing/2014/main" id="{DD7674E1-A0E9-6546-9ED9-04C38C29DBB1}"/>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5" name="Freeform 1078">
              <a:extLst>
                <a:ext uri="{FF2B5EF4-FFF2-40B4-BE49-F238E27FC236}">
                  <a16:creationId xmlns:a16="http://schemas.microsoft.com/office/drawing/2014/main" id="{6CFAEFD0-AD44-E043-941C-CA6230AED16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6" name="Freeform 1079">
              <a:extLst>
                <a:ext uri="{FF2B5EF4-FFF2-40B4-BE49-F238E27FC236}">
                  <a16:creationId xmlns:a16="http://schemas.microsoft.com/office/drawing/2014/main" id="{F9E1206F-F131-CD41-B627-0F2E53467976}"/>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7" name="Freeform 1080">
              <a:extLst>
                <a:ext uri="{FF2B5EF4-FFF2-40B4-BE49-F238E27FC236}">
                  <a16:creationId xmlns:a16="http://schemas.microsoft.com/office/drawing/2014/main" id="{C1E69A23-230D-E048-AB45-A8F1EB82DC04}"/>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8" name="Freeform 1081">
              <a:extLst>
                <a:ext uri="{FF2B5EF4-FFF2-40B4-BE49-F238E27FC236}">
                  <a16:creationId xmlns:a16="http://schemas.microsoft.com/office/drawing/2014/main" id="{5D1FA66C-543A-BE44-BBAD-820B337FE79F}"/>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49" name="Freeform 1082">
            <a:extLst>
              <a:ext uri="{FF2B5EF4-FFF2-40B4-BE49-F238E27FC236}">
                <a16:creationId xmlns:a16="http://schemas.microsoft.com/office/drawing/2014/main" id="{05A53DFD-D467-6641-9B5B-AA0B0347DAF9}"/>
              </a:ext>
            </a:extLst>
          </p:cNvPr>
          <p:cNvSpPr>
            <a:spLocks/>
          </p:cNvSpPr>
          <p:nvPr/>
        </p:nvSpPr>
        <p:spPr bwMode="auto">
          <a:xfrm>
            <a:off x="9732325" y="5994145"/>
            <a:ext cx="71361" cy="50265"/>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0" name="Freeform 1083">
            <a:extLst>
              <a:ext uri="{FF2B5EF4-FFF2-40B4-BE49-F238E27FC236}">
                <a16:creationId xmlns:a16="http://schemas.microsoft.com/office/drawing/2014/main" id="{E45FA42A-135C-5E4B-8C86-F7D6D3290275}"/>
              </a:ext>
            </a:extLst>
          </p:cNvPr>
          <p:cNvSpPr>
            <a:spLocks/>
          </p:cNvSpPr>
          <p:nvPr/>
        </p:nvSpPr>
        <p:spPr bwMode="auto">
          <a:xfrm>
            <a:off x="9550204" y="5998154"/>
            <a:ext cx="182586" cy="4586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1" name="Freeform 1084">
            <a:extLst>
              <a:ext uri="{FF2B5EF4-FFF2-40B4-BE49-F238E27FC236}">
                <a16:creationId xmlns:a16="http://schemas.microsoft.com/office/drawing/2014/main" id="{08BCB393-F0B1-C74C-8664-A7480276FA77}"/>
              </a:ext>
            </a:extLst>
          </p:cNvPr>
          <p:cNvSpPr>
            <a:spLocks/>
          </p:cNvSpPr>
          <p:nvPr/>
        </p:nvSpPr>
        <p:spPr bwMode="auto">
          <a:xfrm>
            <a:off x="9550320" y="5989744"/>
            <a:ext cx="1976" cy="9290"/>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2" name="Freeform 1085">
            <a:extLst>
              <a:ext uri="{FF2B5EF4-FFF2-40B4-BE49-F238E27FC236}">
                <a16:creationId xmlns:a16="http://schemas.microsoft.com/office/drawing/2014/main" id="{BA97F2EB-4585-B740-888A-642557480BDC}"/>
              </a:ext>
            </a:extLst>
          </p:cNvPr>
          <p:cNvSpPr>
            <a:spLocks/>
          </p:cNvSpPr>
          <p:nvPr/>
        </p:nvSpPr>
        <p:spPr bwMode="auto">
          <a:xfrm>
            <a:off x="9550436" y="5951899"/>
            <a:ext cx="84843" cy="38432"/>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3" name="Freeform 1086">
            <a:extLst>
              <a:ext uri="{FF2B5EF4-FFF2-40B4-BE49-F238E27FC236}">
                <a16:creationId xmlns:a16="http://schemas.microsoft.com/office/drawing/2014/main" id="{FC4B34A3-ED6A-5C49-B61A-26C234FE910C}"/>
              </a:ext>
            </a:extLst>
          </p:cNvPr>
          <p:cNvSpPr>
            <a:spLocks/>
          </p:cNvSpPr>
          <p:nvPr/>
        </p:nvSpPr>
        <p:spPr bwMode="auto">
          <a:xfrm>
            <a:off x="9556131" y="5991700"/>
            <a:ext cx="173172" cy="44104"/>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4" name="Freeform 1087">
            <a:extLst>
              <a:ext uri="{FF2B5EF4-FFF2-40B4-BE49-F238E27FC236}">
                <a16:creationId xmlns:a16="http://schemas.microsoft.com/office/drawing/2014/main" id="{609779CF-F45E-1A40-B368-F5391E30CFFA}"/>
              </a:ext>
            </a:extLst>
          </p:cNvPr>
          <p:cNvSpPr>
            <a:spLocks/>
          </p:cNvSpPr>
          <p:nvPr/>
        </p:nvSpPr>
        <p:spPr bwMode="auto">
          <a:xfrm flipV="1">
            <a:off x="9729071" y="5988571"/>
            <a:ext cx="70663" cy="45669"/>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55" name="Group 983">
            <a:extLst>
              <a:ext uri="{FF2B5EF4-FFF2-40B4-BE49-F238E27FC236}">
                <a16:creationId xmlns:a16="http://schemas.microsoft.com/office/drawing/2014/main" id="{0CA2A68F-7B1F-9841-B2DC-75135ED8D017}"/>
              </a:ext>
            </a:extLst>
          </p:cNvPr>
          <p:cNvGrpSpPr>
            <a:grpSpLocks/>
          </p:cNvGrpSpPr>
          <p:nvPr/>
        </p:nvGrpSpPr>
        <p:grpSpPr bwMode="auto">
          <a:xfrm>
            <a:off x="10017877" y="5636388"/>
            <a:ext cx="171450" cy="348944"/>
            <a:chOff x="4140" y="429"/>
            <a:chExt cx="1425" cy="2396"/>
          </a:xfrm>
        </p:grpSpPr>
        <p:sp>
          <p:nvSpPr>
            <p:cNvPr id="656" name="Freeform 984">
              <a:extLst>
                <a:ext uri="{FF2B5EF4-FFF2-40B4-BE49-F238E27FC236}">
                  <a16:creationId xmlns:a16="http://schemas.microsoft.com/office/drawing/2014/main" id="{FF08FA16-1BD8-6740-B637-D7406EE86D78}"/>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7" name="Rectangle 985">
              <a:extLst>
                <a:ext uri="{FF2B5EF4-FFF2-40B4-BE49-F238E27FC236}">
                  <a16:creationId xmlns:a16="http://schemas.microsoft.com/office/drawing/2014/main" id="{4632954C-254E-2D40-B4D8-B4FC143E610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58" name="Freeform 986">
              <a:extLst>
                <a:ext uri="{FF2B5EF4-FFF2-40B4-BE49-F238E27FC236}">
                  <a16:creationId xmlns:a16="http://schemas.microsoft.com/office/drawing/2014/main" id="{4A663A44-D828-6F4E-8E0E-24A50263696F}"/>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9" name="Freeform 987">
              <a:extLst>
                <a:ext uri="{FF2B5EF4-FFF2-40B4-BE49-F238E27FC236}">
                  <a16:creationId xmlns:a16="http://schemas.microsoft.com/office/drawing/2014/main" id="{1F9A777B-5FD5-D54B-B034-014CD5C7B39A}"/>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0" name="Rectangle 988">
              <a:extLst>
                <a:ext uri="{FF2B5EF4-FFF2-40B4-BE49-F238E27FC236}">
                  <a16:creationId xmlns:a16="http://schemas.microsoft.com/office/drawing/2014/main" id="{9DA9C864-EBFB-C845-A775-CD9BD10C6B49}"/>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61" name="Group 989">
              <a:extLst>
                <a:ext uri="{FF2B5EF4-FFF2-40B4-BE49-F238E27FC236}">
                  <a16:creationId xmlns:a16="http://schemas.microsoft.com/office/drawing/2014/main" id="{C10DD862-9750-AB40-A423-291A415DB5B6}"/>
                </a:ext>
              </a:extLst>
            </p:cNvPr>
            <p:cNvGrpSpPr>
              <a:grpSpLocks/>
            </p:cNvGrpSpPr>
            <p:nvPr/>
          </p:nvGrpSpPr>
          <p:grpSpPr bwMode="auto">
            <a:xfrm>
              <a:off x="4749" y="668"/>
              <a:ext cx="581" cy="145"/>
              <a:chOff x="614" y="2568"/>
              <a:chExt cx="725" cy="139"/>
            </a:xfrm>
          </p:grpSpPr>
          <p:sp>
            <p:nvSpPr>
              <p:cNvPr id="686" name="AutoShape 990">
                <a:extLst>
                  <a:ext uri="{FF2B5EF4-FFF2-40B4-BE49-F238E27FC236}">
                    <a16:creationId xmlns:a16="http://schemas.microsoft.com/office/drawing/2014/main" id="{FC6DB9B2-5599-1241-AA92-A6803FE1F817}"/>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7" name="AutoShape 991">
                <a:extLst>
                  <a:ext uri="{FF2B5EF4-FFF2-40B4-BE49-F238E27FC236}">
                    <a16:creationId xmlns:a16="http://schemas.microsoft.com/office/drawing/2014/main" id="{A4D63315-7800-E64F-9FDB-223C975DA201}"/>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62" name="Rectangle 992">
              <a:extLst>
                <a:ext uri="{FF2B5EF4-FFF2-40B4-BE49-F238E27FC236}">
                  <a16:creationId xmlns:a16="http://schemas.microsoft.com/office/drawing/2014/main" id="{C5B0DA11-2139-474B-853B-636A9B47553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63" name="Group 993">
              <a:extLst>
                <a:ext uri="{FF2B5EF4-FFF2-40B4-BE49-F238E27FC236}">
                  <a16:creationId xmlns:a16="http://schemas.microsoft.com/office/drawing/2014/main" id="{168377B5-DB44-0A44-A1C2-BA33B71A49F1}"/>
                </a:ext>
              </a:extLst>
            </p:cNvPr>
            <p:cNvGrpSpPr>
              <a:grpSpLocks/>
            </p:cNvGrpSpPr>
            <p:nvPr/>
          </p:nvGrpSpPr>
          <p:grpSpPr bwMode="auto">
            <a:xfrm>
              <a:off x="4747" y="994"/>
              <a:ext cx="581" cy="134"/>
              <a:chOff x="614" y="2568"/>
              <a:chExt cx="725" cy="139"/>
            </a:xfrm>
          </p:grpSpPr>
          <p:sp>
            <p:nvSpPr>
              <p:cNvPr id="684" name="AutoShape 994">
                <a:extLst>
                  <a:ext uri="{FF2B5EF4-FFF2-40B4-BE49-F238E27FC236}">
                    <a16:creationId xmlns:a16="http://schemas.microsoft.com/office/drawing/2014/main" id="{B5ACFE45-E230-0048-94E7-A444BE3B0E3C}"/>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5" name="AutoShape 995">
                <a:extLst>
                  <a:ext uri="{FF2B5EF4-FFF2-40B4-BE49-F238E27FC236}">
                    <a16:creationId xmlns:a16="http://schemas.microsoft.com/office/drawing/2014/main" id="{9C02DFCA-A242-4C47-ACD5-4371610F8DF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64" name="Rectangle 996">
              <a:extLst>
                <a:ext uri="{FF2B5EF4-FFF2-40B4-BE49-F238E27FC236}">
                  <a16:creationId xmlns:a16="http://schemas.microsoft.com/office/drawing/2014/main" id="{3C2910E2-D930-F848-860D-12A4867CF182}"/>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65" name="Rectangle 997">
              <a:extLst>
                <a:ext uri="{FF2B5EF4-FFF2-40B4-BE49-F238E27FC236}">
                  <a16:creationId xmlns:a16="http://schemas.microsoft.com/office/drawing/2014/main" id="{F258DE3C-9D14-3946-B3C5-C8F7697539EE}"/>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66" name="Group 998">
              <a:extLst>
                <a:ext uri="{FF2B5EF4-FFF2-40B4-BE49-F238E27FC236}">
                  <a16:creationId xmlns:a16="http://schemas.microsoft.com/office/drawing/2014/main" id="{AA28527E-0275-E74C-843A-4C63FF1893CA}"/>
                </a:ext>
              </a:extLst>
            </p:cNvPr>
            <p:cNvGrpSpPr>
              <a:grpSpLocks/>
            </p:cNvGrpSpPr>
            <p:nvPr/>
          </p:nvGrpSpPr>
          <p:grpSpPr bwMode="auto">
            <a:xfrm>
              <a:off x="4735" y="1627"/>
              <a:ext cx="582" cy="151"/>
              <a:chOff x="614" y="2568"/>
              <a:chExt cx="725" cy="139"/>
            </a:xfrm>
          </p:grpSpPr>
          <p:sp>
            <p:nvSpPr>
              <p:cNvPr id="682" name="AutoShape 999">
                <a:extLst>
                  <a:ext uri="{FF2B5EF4-FFF2-40B4-BE49-F238E27FC236}">
                    <a16:creationId xmlns:a16="http://schemas.microsoft.com/office/drawing/2014/main" id="{0454E723-8017-1E4A-A4F5-E795EA77EE16}"/>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3" name="AutoShape 1000">
                <a:extLst>
                  <a:ext uri="{FF2B5EF4-FFF2-40B4-BE49-F238E27FC236}">
                    <a16:creationId xmlns:a16="http://schemas.microsoft.com/office/drawing/2014/main" id="{3D1B2726-1C09-E14E-9DD0-63E52A89EF3B}"/>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67" name="Freeform 1001">
              <a:extLst>
                <a:ext uri="{FF2B5EF4-FFF2-40B4-BE49-F238E27FC236}">
                  <a16:creationId xmlns:a16="http://schemas.microsoft.com/office/drawing/2014/main" id="{8303E497-6D7B-3A4D-A1E7-F7CC0F4413EC}"/>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68" name="Group 1002">
              <a:extLst>
                <a:ext uri="{FF2B5EF4-FFF2-40B4-BE49-F238E27FC236}">
                  <a16:creationId xmlns:a16="http://schemas.microsoft.com/office/drawing/2014/main" id="{660A7463-A4A0-524F-A827-2B9CC38D4ED7}"/>
                </a:ext>
              </a:extLst>
            </p:cNvPr>
            <p:cNvGrpSpPr>
              <a:grpSpLocks/>
            </p:cNvGrpSpPr>
            <p:nvPr/>
          </p:nvGrpSpPr>
          <p:grpSpPr bwMode="auto">
            <a:xfrm>
              <a:off x="4739" y="1327"/>
              <a:ext cx="582" cy="139"/>
              <a:chOff x="614" y="2568"/>
              <a:chExt cx="725" cy="139"/>
            </a:xfrm>
          </p:grpSpPr>
          <p:sp>
            <p:nvSpPr>
              <p:cNvPr id="680" name="AutoShape 1003">
                <a:extLst>
                  <a:ext uri="{FF2B5EF4-FFF2-40B4-BE49-F238E27FC236}">
                    <a16:creationId xmlns:a16="http://schemas.microsoft.com/office/drawing/2014/main" id="{0D60C760-F7CE-F940-804B-72D0E13DDBC6}"/>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1" name="AutoShape 1004">
                <a:extLst>
                  <a:ext uri="{FF2B5EF4-FFF2-40B4-BE49-F238E27FC236}">
                    <a16:creationId xmlns:a16="http://schemas.microsoft.com/office/drawing/2014/main" id="{27CADAC0-4E97-2841-ABD3-CFB82DDEC5F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69" name="Rectangle 1005">
              <a:extLst>
                <a:ext uri="{FF2B5EF4-FFF2-40B4-BE49-F238E27FC236}">
                  <a16:creationId xmlns:a16="http://schemas.microsoft.com/office/drawing/2014/main" id="{3842004F-C59C-364C-9A90-5492B5FB5562}"/>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0" name="Freeform 1006">
              <a:extLst>
                <a:ext uri="{FF2B5EF4-FFF2-40B4-BE49-F238E27FC236}">
                  <a16:creationId xmlns:a16="http://schemas.microsoft.com/office/drawing/2014/main" id="{CDCD76B8-A3EF-F641-AB2E-6D2AAE61088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1" name="Freeform 1007">
              <a:extLst>
                <a:ext uri="{FF2B5EF4-FFF2-40B4-BE49-F238E27FC236}">
                  <a16:creationId xmlns:a16="http://schemas.microsoft.com/office/drawing/2014/main" id="{329902B1-F17A-8448-97A0-873B2B1C9029}"/>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2" name="Oval 1008">
              <a:extLst>
                <a:ext uri="{FF2B5EF4-FFF2-40B4-BE49-F238E27FC236}">
                  <a16:creationId xmlns:a16="http://schemas.microsoft.com/office/drawing/2014/main" id="{1BDC9B10-AE69-4A44-BE44-553FA2990BF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3" name="Freeform 1009">
              <a:extLst>
                <a:ext uri="{FF2B5EF4-FFF2-40B4-BE49-F238E27FC236}">
                  <a16:creationId xmlns:a16="http://schemas.microsoft.com/office/drawing/2014/main" id="{DF30F9D0-0B64-1A40-989B-3F4C8708AB5B}"/>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4" name="AutoShape 1010">
              <a:extLst>
                <a:ext uri="{FF2B5EF4-FFF2-40B4-BE49-F238E27FC236}">
                  <a16:creationId xmlns:a16="http://schemas.microsoft.com/office/drawing/2014/main" id="{FE4A2C71-C8BD-4A4E-A60C-A9B3EADC28E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5" name="AutoShape 1011">
              <a:extLst>
                <a:ext uri="{FF2B5EF4-FFF2-40B4-BE49-F238E27FC236}">
                  <a16:creationId xmlns:a16="http://schemas.microsoft.com/office/drawing/2014/main" id="{EBD0648A-C802-B64D-AE4B-4FAC0F009D79}"/>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6" name="Oval 1012">
              <a:extLst>
                <a:ext uri="{FF2B5EF4-FFF2-40B4-BE49-F238E27FC236}">
                  <a16:creationId xmlns:a16="http://schemas.microsoft.com/office/drawing/2014/main" id="{858B5DBB-FEAB-FE4C-89A0-53321C8B62A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7" name="Oval 1013">
              <a:extLst>
                <a:ext uri="{FF2B5EF4-FFF2-40B4-BE49-F238E27FC236}">
                  <a16:creationId xmlns:a16="http://schemas.microsoft.com/office/drawing/2014/main" id="{87FF97B1-E7BD-7B46-99E9-8B9DAE9B49C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8" name="Oval 1014">
              <a:extLst>
                <a:ext uri="{FF2B5EF4-FFF2-40B4-BE49-F238E27FC236}">
                  <a16:creationId xmlns:a16="http://schemas.microsoft.com/office/drawing/2014/main" id="{A5AE0069-24A0-5742-BE8B-D0554E8E831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9" name="Rectangle 1015">
              <a:extLst>
                <a:ext uri="{FF2B5EF4-FFF2-40B4-BE49-F238E27FC236}">
                  <a16:creationId xmlns:a16="http://schemas.microsoft.com/office/drawing/2014/main" id="{04B21AAC-B875-A64F-858B-87B060344077}"/>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688" name="Group 590">
            <a:extLst>
              <a:ext uri="{FF2B5EF4-FFF2-40B4-BE49-F238E27FC236}">
                <a16:creationId xmlns:a16="http://schemas.microsoft.com/office/drawing/2014/main" id="{29199B0D-5754-994B-BD15-78138DA6C814}"/>
              </a:ext>
            </a:extLst>
          </p:cNvPr>
          <p:cNvGrpSpPr>
            <a:grpSpLocks/>
          </p:cNvGrpSpPr>
          <p:nvPr/>
        </p:nvGrpSpPr>
        <p:grpSpPr bwMode="auto">
          <a:xfrm flipH="1">
            <a:off x="7773981" y="5281060"/>
            <a:ext cx="345630" cy="320302"/>
            <a:chOff x="2839" y="3501"/>
            <a:chExt cx="755" cy="803"/>
          </a:xfrm>
        </p:grpSpPr>
        <p:pic>
          <p:nvPicPr>
            <p:cNvPr id="689" name="Picture 591" descr="desktop_computer_stylized_medium">
              <a:extLst>
                <a:ext uri="{FF2B5EF4-FFF2-40B4-BE49-F238E27FC236}">
                  <a16:creationId xmlns:a16="http://schemas.microsoft.com/office/drawing/2014/main" id="{D720DC0E-12DB-B24B-9AA2-5856D8BCC2C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 name="Freeform 592">
              <a:extLst>
                <a:ext uri="{FF2B5EF4-FFF2-40B4-BE49-F238E27FC236}">
                  <a16:creationId xmlns:a16="http://schemas.microsoft.com/office/drawing/2014/main" id="{AFDF3D60-A976-AF47-B2D5-B16367CD4D23}"/>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93" name="Group 692">
            <a:extLst>
              <a:ext uri="{FF2B5EF4-FFF2-40B4-BE49-F238E27FC236}">
                <a16:creationId xmlns:a16="http://schemas.microsoft.com/office/drawing/2014/main" id="{5B174846-657A-184A-9901-7C89E7B77AC1}"/>
              </a:ext>
            </a:extLst>
          </p:cNvPr>
          <p:cNvGrpSpPr/>
          <p:nvPr/>
        </p:nvGrpSpPr>
        <p:grpSpPr>
          <a:xfrm>
            <a:off x="7439074" y="1859725"/>
            <a:ext cx="1802647" cy="1120859"/>
            <a:chOff x="7439074" y="1859725"/>
            <a:chExt cx="1802647" cy="1120859"/>
          </a:xfrm>
        </p:grpSpPr>
        <p:pic>
          <p:nvPicPr>
            <p:cNvPr id="798" name="Picture 799" descr="cell_tower_radiation copy">
              <a:extLst>
                <a:ext uri="{FF2B5EF4-FFF2-40B4-BE49-F238E27FC236}">
                  <a16:creationId xmlns:a16="http://schemas.microsoft.com/office/drawing/2014/main" id="{0F3F181F-9B3B-0047-A196-F204B5AF08C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 name="Line 426">
              <a:extLst>
                <a:ext uri="{FF2B5EF4-FFF2-40B4-BE49-F238E27FC236}">
                  <a16:creationId xmlns:a16="http://schemas.microsoft.com/office/drawing/2014/main" id="{5F422E50-F228-D342-AFE4-531C3A8F2C4D}"/>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00" name="Group 783">
              <a:extLst>
                <a:ext uri="{FF2B5EF4-FFF2-40B4-BE49-F238E27FC236}">
                  <a16:creationId xmlns:a16="http://schemas.microsoft.com/office/drawing/2014/main" id="{367216C3-087E-2F4A-8AB5-D7C4F448196F}"/>
                </a:ext>
              </a:extLst>
            </p:cNvPr>
            <p:cNvGrpSpPr>
              <a:grpSpLocks/>
            </p:cNvGrpSpPr>
            <p:nvPr/>
          </p:nvGrpSpPr>
          <p:grpSpPr bwMode="auto">
            <a:xfrm>
              <a:off x="8050698" y="2309376"/>
              <a:ext cx="298450" cy="464008"/>
              <a:chOff x="3130" y="3288"/>
              <a:chExt cx="410" cy="742"/>
            </a:xfrm>
          </p:grpSpPr>
          <p:sp>
            <p:nvSpPr>
              <p:cNvPr id="813" name="Line 270">
                <a:extLst>
                  <a:ext uri="{FF2B5EF4-FFF2-40B4-BE49-F238E27FC236}">
                    <a16:creationId xmlns:a16="http://schemas.microsoft.com/office/drawing/2014/main" id="{9B831ABE-379C-E144-B48A-C8EA6817D9B8}"/>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4" name="Line 271">
                <a:extLst>
                  <a:ext uri="{FF2B5EF4-FFF2-40B4-BE49-F238E27FC236}">
                    <a16:creationId xmlns:a16="http://schemas.microsoft.com/office/drawing/2014/main" id="{D8C5E467-D179-EB47-B339-89E3DFE2EE4A}"/>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5" name="Line 272">
                <a:extLst>
                  <a:ext uri="{FF2B5EF4-FFF2-40B4-BE49-F238E27FC236}">
                    <a16:creationId xmlns:a16="http://schemas.microsoft.com/office/drawing/2014/main" id="{0A4C54B8-0FBE-C544-9657-F08564D9F682}"/>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6" name="Line 273">
                <a:extLst>
                  <a:ext uri="{FF2B5EF4-FFF2-40B4-BE49-F238E27FC236}">
                    <a16:creationId xmlns:a16="http://schemas.microsoft.com/office/drawing/2014/main" id="{0C447304-57B1-9F41-83B4-3C526842B3BA}"/>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7" name="Line 274">
                <a:extLst>
                  <a:ext uri="{FF2B5EF4-FFF2-40B4-BE49-F238E27FC236}">
                    <a16:creationId xmlns:a16="http://schemas.microsoft.com/office/drawing/2014/main" id="{0F0C9BDB-22CC-C542-9EC9-9346CBDDF26E}"/>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8" name="Line 275">
                <a:extLst>
                  <a:ext uri="{FF2B5EF4-FFF2-40B4-BE49-F238E27FC236}">
                    <a16:creationId xmlns:a16="http://schemas.microsoft.com/office/drawing/2014/main" id="{ADEE564A-0C19-2B4E-ACC0-3B3CE2E59726}"/>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9" name="Line 276">
                <a:extLst>
                  <a:ext uri="{FF2B5EF4-FFF2-40B4-BE49-F238E27FC236}">
                    <a16:creationId xmlns:a16="http://schemas.microsoft.com/office/drawing/2014/main" id="{180D0D0D-B877-AE4B-8B63-859E335DA429}"/>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0" name="Line 277">
                <a:extLst>
                  <a:ext uri="{FF2B5EF4-FFF2-40B4-BE49-F238E27FC236}">
                    <a16:creationId xmlns:a16="http://schemas.microsoft.com/office/drawing/2014/main" id="{8870BFF5-544D-CD46-A0D3-8D1678DAC194}"/>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1" name="Line 278">
                <a:extLst>
                  <a:ext uri="{FF2B5EF4-FFF2-40B4-BE49-F238E27FC236}">
                    <a16:creationId xmlns:a16="http://schemas.microsoft.com/office/drawing/2014/main" id="{3B7FCA89-96FF-3049-A46F-CB5466E05832}"/>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2" name="Line 279">
                <a:extLst>
                  <a:ext uri="{FF2B5EF4-FFF2-40B4-BE49-F238E27FC236}">
                    <a16:creationId xmlns:a16="http://schemas.microsoft.com/office/drawing/2014/main" id="{68CBE7AC-B9AA-6C42-8B6F-8488EB27CF6F}"/>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3" name="Line 280">
                <a:extLst>
                  <a:ext uri="{FF2B5EF4-FFF2-40B4-BE49-F238E27FC236}">
                    <a16:creationId xmlns:a16="http://schemas.microsoft.com/office/drawing/2014/main" id="{B77493E3-FCE6-D847-8E5D-8EE6B8625694}"/>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4" name="Line 281">
                <a:extLst>
                  <a:ext uri="{FF2B5EF4-FFF2-40B4-BE49-F238E27FC236}">
                    <a16:creationId xmlns:a16="http://schemas.microsoft.com/office/drawing/2014/main" id="{C2A158BD-55F2-6F48-8CC2-4DB3E9C2B556}"/>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5" name="Line 282">
                <a:extLst>
                  <a:ext uri="{FF2B5EF4-FFF2-40B4-BE49-F238E27FC236}">
                    <a16:creationId xmlns:a16="http://schemas.microsoft.com/office/drawing/2014/main" id="{A299FD2C-2D08-BD4A-8880-6A808A822D73}"/>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6" name="Line 283">
                <a:extLst>
                  <a:ext uri="{FF2B5EF4-FFF2-40B4-BE49-F238E27FC236}">
                    <a16:creationId xmlns:a16="http://schemas.microsoft.com/office/drawing/2014/main" id="{416DF23E-B121-A44C-9E27-3D4055C469E9}"/>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7" name="Line 284">
                <a:extLst>
                  <a:ext uri="{FF2B5EF4-FFF2-40B4-BE49-F238E27FC236}">
                    <a16:creationId xmlns:a16="http://schemas.microsoft.com/office/drawing/2014/main" id="{877D3541-ADC7-F742-B84E-CDC9E86E223C}"/>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01" name="Group 800">
              <a:extLst>
                <a:ext uri="{FF2B5EF4-FFF2-40B4-BE49-F238E27FC236}">
                  <a16:creationId xmlns:a16="http://schemas.microsoft.com/office/drawing/2014/main" id="{6A16B6BB-EAF4-C64E-BBDB-2CED8CBD91F4}"/>
                </a:ext>
              </a:extLst>
            </p:cNvPr>
            <p:cNvGrpSpPr/>
            <p:nvPr/>
          </p:nvGrpSpPr>
          <p:grpSpPr>
            <a:xfrm>
              <a:off x="8439827" y="2812309"/>
              <a:ext cx="353678" cy="168275"/>
              <a:chOff x="7493876" y="2774731"/>
              <a:chExt cx="1481958" cy="894622"/>
            </a:xfrm>
          </p:grpSpPr>
          <p:sp>
            <p:nvSpPr>
              <p:cNvPr id="806" name="Freeform 805">
                <a:extLst>
                  <a:ext uri="{FF2B5EF4-FFF2-40B4-BE49-F238E27FC236}">
                    <a16:creationId xmlns:a16="http://schemas.microsoft.com/office/drawing/2014/main" id="{5D0E3F0B-5A07-804B-895B-FEDAFBB7D15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07" name="Oval 806">
                <a:extLst>
                  <a:ext uri="{FF2B5EF4-FFF2-40B4-BE49-F238E27FC236}">
                    <a16:creationId xmlns:a16="http://schemas.microsoft.com/office/drawing/2014/main" id="{5EE244E3-B70C-7049-B95F-C5AED3D2163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08" name="Group 807">
                <a:extLst>
                  <a:ext uri="{FF2B5EF4-FFF2-40B4-BE49-F238E27FC236}">
                    <a16:creationId xmlns:a16="http://schemas.microsoft.com/office/drawing/2014/main" id="{9EEBCB0F-2224-6F4A-BD28-053E903B54CE}"/>
                  </a:ext>
                </a:extLst>
              </p:cNvPr>
              <p:cNvGrpSpPr/>
              <p:nvPr/>
            </p:nvGrpSpPr>
            <p:grpSpPr>
              <a:xfrm>
                <a:off x="7713663" y="2848339"/>
                <a:ext cx="1042107" cy="425543"/>
                <a:chOff x="7786941" y="2884917"/>
                <a:chExt cx="897649" cy="353919"/>
              </a:xfrm>
            </p:grpSpPr>
            <p:sp>
              <p:nvSpPr>
                <p:cNvPr id="809" name="Freeform 808">
                  <a:extLst>
                    <a:ext uri="{FF2B5EF4-FFF2-40B4-BE49-F238E27FC236}">
                      <a16:creationId xmlns:a16="http://schemas.microsoft.com/office/drawing/2014/main" id="{BBA53BE0-8593-5F46-B5FB-39E8D52F905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0" name="Freeform 809">
                  <a:extLst>
                    <a:ext uri="{FF2B5EF4-FFF2-40B4-BE49-F238E27FC236}">
                      <a16:creationId xmlns:a16="http://schemas.microsoft.com/office/drawing/2014/main" id="{AC36D354-26B1-CE46-88EE-F9831E85F11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1" name="Freeform 810">
                  <a:extLst>
                    <a:ext uri="{FF2B5EF4-FFF2-40B4-BE49-F238E27FC236}">
                      <a16:creationId xmlns:a16="http://schemas.microsoft.com/office/drawing/2014/main" id="{77C2675D-9EBC-3941-8C9A-9F3DE269E91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2" name="Freeform 811">
                  <a:extLst>
                    <a:ext uri="{FF2B5EF4-FFF2-40B4-BE49-F238E27FC236}">
                      <a16:creationId xmlns:a16="http://schemas.microsoft.com/office/drawing/2014/main" id="{988F11CD-1245-E84A-AE4F-3F6E2CE4EBF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802" name="Picture 654" descr="antenna_radiation_stylized">
              <a:extLst>
                <a:ext uri="{FF2B5EF4-FFF2-40B4-BE49-F238E27FC236}">
                  <a16:creationId xmlns:a16="http://schemas.microsoft.com/office/drawing/2014/main" id="{DF548A0C-8575-8C4E-A297-BD9D8ECDAE0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50224" y="1859725"/>
              <a:ext cx="415925" cy="8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3" name="Picture 1017" descr="antenna_stylized">
              <a:extLst>
                <a:ext uri="{FF2B5EF4-FFF2-40B4-BE49-F238E27FC236}">
                  <a16:creationId xmlns:a16="http://schemas.microsoft.com/office/drawing/2014/main" id="{66AB5667-75D4-A94D-9F8C-425A6F69D8B6}"/>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439074" y="235661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4" name="Picture 1017" descr="antenna_stylized">
              <a:extLst>
                <a:ext uri="{FF2B5EF4-FFF2-40B4-BE49-F238E27FC236}">
                  <a16:creationId xmlns:a16="http://schemas.microsoft.com/office/drawing/2014/main" id="{829EAF33-F173-5D4B-A3FA-7C4D55FD465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37781" y="231972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5" name="Picture 1017" descr="antenna_stylized">
              <a:extLst>
                <a:ext uri="{FF2B5EF4-FFF2-40B4-BE49-F238E27FC236}">
                  <a16:creationId xmlns:a16="http://schemas.microsoft.com/office/drawing/2014/main" id="{C1D3975B-CC4F-4340-BEE6-84BEF60FB15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711019" y="205912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4" name="Group 693">
            <a:extLst>
              <a:ext uri="{FF2B5EF4-FFF2-40B4-BE49-F238E27FC236}">
                <a16:creationId xmlns:a16="http://schemas.microsoft.com/office/drawing/2014/main" id="{D4C0F681-03B6-964A-BAE3-205762CCA6B5}"/>
              </a:ext>
            </a:extLst>
          </p:cNvPr>
          <p:cNvGrpSpPr/>
          <p:nvPr/>
        </p:nvGrpSpPr>
        <p:grpSpPr>
          <a:xfrm>
            <a:off x="7493518" y="3325424"/>
            <a:ext cx="911538" cy="843226"/>
            <a:chOff x="7493518" y="3325424"/>
            <a:chExt cx="911538" cy="843226"/>
          </a:xfrm>
        </p:grpSpPr>
        <p:pic>
          <p:nvPicPr>
            <p:cNvPr id="783" name="Picture 777" descr="access_point_stylized_small">
              <a:extLst>
                <a:ext uri="{FF2B5EF4-FFF2-40B4-BE49-F238E27FC236}">
                  <a16:creationId xmlns:a16="http://schemas.microsoft.com/office/drawing/2014/main" id="{2841F168-7E00-DA47-A63E-4CBDD14442E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4" name="Group 783">
              <a:extLst>
                <a:ext uri="{FF2B5EF4-FFF2-40B4-BE49-F238E27FC236}">
                  <a16:creationId xmlns:a16="http://schemas.microsoft.com/office/drawing/2014/main" id="{86DCDDDF-AFAE-1547-A0AE-2F70DAF3F592}"/>
                </a:ext>
              </a:extLst>
            </p:cNvPr>
            <p:cNvGrpSpPr/>
            <p:nvPr/>
          </p:nvGrpSpPr>
          <p:grpSpPr>
            <a:xfrm>
              <a:off x="7493518" y="3325424"/>
              <a:ext cx="911538" cy="816238"/>
              <a:chOff x="7493518" y="3325424"/>
              <a:chExt cx="911538" cy="816238"/>
            </a:xfrm>
          </p:grpSpPr>
          <p:sp>
            <p:nvSpPr>
              <p:cNvPr id="785" name="Line 443">
                <a:extLst>
                  <a:ext uri="{FF2B5EF4-FFF2-40B4-BE49-F238E27FC236}">
                    <a16:creationId xmlns:a16="http://schemas.microsoft.com/office/drawing/2014/main" id="{5D0DD196-A69E-7741-A20B-B3445A729DFE}"/>
                  </a:ext>
                </a:extLst>
              </p:cNvPr>
              <p:cNvSpPr>
                <a:spLocks noChangeShapeType="1"/>
              </p:cNvSpPr>
              <p:nvPr/>
            </p:nvSpPr>
            <p:spPr bwMode="auto">
              <a:xfrm>
                <a:off x="8247778" y="3829970"/>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6" name="Line 449">
                <a:extLst>
                  <a:ext uri="{FF2B5EF4-FFF2-40B4-BE49-F238E27FC236}">
                    <a16:creationId xmlns:a16="http://schemas.microsoft.com/office/drawing/2014/main" id="{04F3D1A6-53B4-A547-A1BE-FC16FE6DDE4E}"/>
                  </a:ext>
                </a:extLst>
              </p:cNvPr>
              <p:cNvSpPr>
                <a:spLocks noChangeShapeType="1"/>
              </p:cNvSpPr>
              <p:nvPr/>
            </p:nvSpPr>
            <p:spPr bwMode="auto">
              <a:xfrm flipV="1">
                <a:off x="7857253" y="4041107"/>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87" name="Picture 778" descr="antenna_radiation_stylized">
                <a:extLst>
                  <a:ext uri="{FF2B5EF4-FFF2-40B4-BE49-F238E27FC236}">
                    <a16:creationId xmlns:a16="http://schemas.microsoft.com/office/drawing/2014/main" id="{F572F24E-2FED-7B47-9038-D48AE24886B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8" name="Group 787">
                <a:extLst>
                  <a:ext uri="{FF2B5EF4-FFF2-40B4-BE49-F238E27FC236}">
                    <a16:creationId xmlns:a16="http://schemas.microsoft.com/office/drawing/2014/main" id="{3F5EDC11-7425-EA47-8922-670B4791D051}"/>
                  </a:ext>
                </a:extLst>
              </p:cNvPr>
              <p:cNvGrpSpPr/>
              <p:nvPr/>
            </p:nvGrpSpPr>
            <p:grpSpPr>
              <a:xfrm>
                <a:off x="8050070" y="3965994"/>
                <a:ext cx="354986" cy="175668"/>
                <a:chOff x="7493876" y="2774731"/>
                <a:chExt cx="1481958" cy="894622"/>
              </a:xfrm>
            </p:grpSpPr>
            <p:sp>
              <p:nvSpPr>
                <p:cNvPr id="791" name="Freeform 790">
                  <a:extLst>
                    <a:ext uri="{FF2B5EF4-FFF2-40B4-BE49-F238E27FC236}">
                      <a16:creationId xmlns:a16="http://schemas.microsoft.com/office/drawing/2014/main" id="{2C6868B5-8FE8-5440-8D6C-1E2D02C4167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92" name="Oval 791">
                  <a:extLst>
                    <a:ext uri="{FF2B5EF4-FFF2-40B4-BE49-F238E27FC236}">
                      <a16:creationId xmlns:a16="http://schemas.microsoft.com/office/drawing/2014/main" id="{5948F688-43AB-F849-8F32-527F6846418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93" name="Group 792">
                  <a:extLst>
                    <a:ext uri="{FF2B5EF4-FFF2-40B4-BE49-F238E27FC236}">
                      <a16:creationId xmlns:a16="http://schemas.microsoft.com/office/drawing/2014/main" id="{ED2C56A7-6B07-6541-846B-DB2BCD06787B}"/>
                    </a:ext>
                  </a:extLst>
                </p:cNvPr>
                <p:cNvGrpSpPr/>
                <p:nvPr/>
              </p:nvGrpSpPr>
              <p:grpSpPr>
                <a:xfrm>
                  <a:off x="7713663" y="2848339"/>
                  <a:ext cx="1042107" cy="425543"/>
                  <a:chOff x="7786941" y="2884917"/>
                  <a:chExt cx="897649" cy="353919"/>
                </a:xfrm>
              </p:grpSpPr>
              <p:sp>
                <p:nvSpPr>
                  <p:cNvPr id="794" name="Freeform 793">
                    <a:extLst>
                      <a:ext uri="{FF2B5EF4-FFF2-40B4-BE49-F238E27FC236}">
                        <a16:creationId xmlns:a16="http://schemas.microsoft.com/office/drawing/2014/main" id="{982899D8-60AC-D34D-99CB-EAE0213C704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5" name="Freeform 794">
                    <a:extLst>
                      <a:ext uri="{FF2B5EF4-FFF2-40B4-BE49-F238E27FC236}">
                        <a16:creationId xmlns:a16="http://schemas.microsoft.com/office/drawing/2014/main" id="{1EEC62B8-B295-0445-B6B3-5FEB276EE6C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6" name="Freeform 795">
                    <a:extLst>
                      <a:ext uri="{FF2B5EF4-FFF2-40B4-BE49-F238E27FC236}">
                        <a16:creationId xmlns:a16="http://schemas.microsoft.com/office/drawing/2014/main" id="{B353BEBF-42E4-3741-9D4B-38F8AB23ADD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7" name="Freeform 796">
                    <a:extLst>
                      <a:ext uri="{FF2B5EF4-FFF2-40B4-BE49-F238E27FC236}">
                        <a16:creationId xmlns:a16="http://schemas.microsoft.com/office/drawing/2014/main" id="{5147EAB3-57D3-024C-8666-B45A03B9D86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789" name="Picture 1115" descr="antenna_stylized">
                <a:extLst>
                  <a:ext uri="{FF2B5EF4-FFF2-40B4-BE49-F238E27FC236}">
                    <a16:creationId xmlns:a16="http://schemas.microsoft.com/office/drawing/2014/main" id="{A0B69F9B-12DD-CC4B-9D9D-B55D119F01F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93518" y="341914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0" name="Picture 1115" descr="antenna_stylized">
                <a:extLst>
                  <a:ext uri="{FF2B5EF4-FFF2-40B4-BE49-F238E27FC236}">
                    <a16:creationId xmlns:a16="http://schemas.microsoft.com/office/drawing/2014/main" id="{CC075267-6EBC-F048-ADFD-3F42F432474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03435" y="33254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96" name="Group 695">
            <a:extLst>
              <a:ext uri="{FF2B5EF4-FFF2-40B4-BE49-F238E27FC236}">
                <a16:creationId xmlns:a16="http://schemas.microsoft.com/office/drawing/2014/main" id="{0DCD27D4-221C-6D44-9F31-EBD7E36A04FF}"/>
              </a:ext>
            </a:extLst>
          </p:cNvPr>
          <p:cNvGrpSpPr/>
          <p:nvPr/>
        </p:nvGrpSpPr>
        <p:grpSpPr>
          <a:xfrm>
            <a:off x="7975881" y="4741266"/>
            <a:ext cx="2318709" cy="1245936"/>
            <a:chOff x="7948367" y="4775686"/>
            <a:chExt cx="2318709" cy="1245936"/>
          </a:xfrm>
        </p:grpSpPr>
        <p:sp>
          <p:nvSpPr>
            <p:cNvPr id="712" name="Line 428">
              <a:extLst>
                <a:ext uri="{FF2B5EF4-FFF2-40B4-BE49-F238E27FC236}">
                  <a16:creationId xmlns:a16="http://schemas.microsoft.com/office/drawing/2014/main" id="{EE23C8F6-122A-D148-A76E-6EA7F2BC39D3}"/>
                </a:ext>
              </a:extLst>
            </p:cNvPr>
            <p:cNvSpPr>
              <a:spLocks noChangeShapeType="1"/>
            </p:cNvSpPr>
            <p:nvPr/>
          </p:nvSpPr>
          <p:spPr bwMode="auto">
            <a:xfrm rot="16200000" flipV="1">
              <a:off x="9789609" y="5251739"/>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3" name="Line 435">
              <a:extLst>
                <a:ext uri="{FF2B5EF4-FFF2-40B4-BE49-F238E27FC236}">
                  <a16:creationId xmlns:a16="http://schemas.microsoft.com/office/drawing/2014/main" id="{D222CB2D-3ADA-0843-903A-8F48B10A9FED}"/>
                </a:ext>
              </a:extLst>
            </p:cNvPr>
            <p:cNvSpPr>
              <a:spLocks noChangeShapeType="1"/>
            </p:cNvSpPr>
            <p:nvPr/>
          </p:nvSpPr>
          <p:spPr bwMode="auto">
            <a:xfrm>
              <a:off x="8210207" y="5117334"/>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4" name="Line 440">
              <a:extLst>
                <a:ext uri="{FF2B5EF4-FFF2-40B4-BE49-F238E27FC236}">
                  <a16:creationId xmlns:a16="http://schemas.microsoft.com/office/drawing/2014/main" id="{49B4C458-1BF7-194D-AE77-1227E631E724}"/>
                </a:ext>
              </a:extLst>
            </p:cNvPr>
            <p:cNvSpPr>
              <a:spLocks noChangeShapeType="1"/>
            </p:cNvSpPr>
            <p:nvPr/>
          </p:nvSpPr>
          <p:spPr bwMode="auto">
            <a:xfrm flipV="1">
              <a:off x="8459425" y="5036562"/>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15" name="Group 714">
              <a:extLst>
                <a:ext uri="{FF2B5EF4-FFF2-40B4-BE49-F238E27FC236}">
                  <a16:creationId xmlns:a16="http://schemas.microsoft.com/office/drawing/2014/main" id="{4D06C368-FE89-684A-A1A5-D0633A430B28}"/>
                </a:ext>
              </a:extLst>
            </p:cNvPr>
            <p:cNvGrpSpPr/>
            <p:nvPr/>
          </p:nvGrpSpPr>
          <p:grpSpPr>
            <a:xfrm>
              <a:off x="7948367" y="4775686"/>
              <a:ext cx="2318709" cy="1245936"/>
              <a:chOff x="7948367" y="4775686"/>
              <a:chExt cx="2318709" cy="1245936"/>
            </a:xfrm>
          </p:grpSpPr>
          <p:sp>
            <p:nvSpPr>
              <p:cNvPr id="716" name="Line 430">
                <a:extLst>
                  <a:ext uri="{FF2B5EF4-FFF2-40B4-BE49-F238E27FC236}">
                    <a16:creationId xmlns:a16="http://schemas.microsoft.com/office/drawing/2014/main" id="{111E0023-CEDD-5847-80D5-885300C4DA33}"/>
                  </a:ext>
                </a:extLst>
              </p:cNvPr>
              <p:cNvSpPr>
                <a:spLocks noChangeShapeType="1"/>
              </p:cNvSpPr>
              <p:nvPr/>
            </p:nvSpPr>
            <p:spPr bwMode="auto">
              <a:xfrm rot="16200000">
                <a:off x="10209926" y="5405286"/>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7" name="Line 431">
                <a:extLst>
                  <a:ext uri="{FF2B5EF4-FFF2-40B4-BE49-F238E27FC236}">
                    <a16:creationId xmlns:a16="http://schemas.microsoft.com/office/drawing/2014/main" id="{3E7CDC3C-3209-1A4F-87D3-674E3596476C}"/>
                  </a:ext>
                </a:extLst>
              </p:cNvPr>
              <p:cNvSpPr>
                <a:spLocks noChangeShapeType="1"/>
              </p:cNvSpPr>
              <p:nvPr/>
            </p:nvSpPr>
            <p:spPr bwMode="auto">
              <a:xfrm>
                <a:off x="9432959" y="4838517"/>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8" name="Line 432">
                <a:extLst>
                  <a:ext uri="{FF2B5EF4-FFF2-40B4-BE49-F238E27FC236}">
                    <a16:creationId xmlns:a16="http://schemas.microsoft.com/office/drawing/2014/main" id="{CD147BEB-8DE6-D440-BF88-66217D74E808}"/>
                  </a:ext>
                </a:extLst>
              </p:cNvPr>
              <p:cNvSpPr>
                <a:spLocks noChangeShapeType="1"/>
              </p:cNvSpPr>
              <p:nvPr/>
            </p:nvSpPr>
            <p:spPr bwMode="auto">
              <a:xfrm flipV="1">
                <a:off x="8850066" y="4838517"/>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9" name="Line 433">
                <a:extLst>
                  <a:ext uri="{FF2B5EF4-FFF2-40B4-BE49-F238E27FC236}">
                    <a16:creationId xmlns:a16="http://schemas.microsoft.com/office/drawing/2014/main" id="{39694D1D-424B-B648-9E6F-76DAC6E8BD80}"/>
                  </a:ext>
                </a:extLst>
              </p:cNvPr>
              <p:cNvSpPr>
                <a:spLocks noChangeShapeType="1"/>
              </p:cNvSpPr>
              <p:nvPr/>
            </p:nvSpPr>
            <p:spPr bwMode="auto">
              <a:xfrm flipV="1">
                <a:off x="8821744" y="5108876"/>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0" name="Line 436">
                <a:extLst>
                  <a:ext uri="{FF2B5EF4-FFF2-40B4-BE49-F238E27FC236}">
                    <a16:creationId xmlns:a16="http://schemas.microsoft.com/office/drawing/2014/main" id="{95F48D06-1D40-BF47-8A3C-D82F3A488330}"/>
                  </a:ext>
                </a:extLst>
              </p:cNvPr>
              <p:cNvSpPr>
                <a:spLocks noChangeShapeType="1"/>
              </p:cNvSpPr>
              <p:nvPr/>
            </p:nvSpPr>
            <p:spPr bwMode="auto">
              <a:xfrm flipV="1">
                <a:off x="7948367" y="5290470"/>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1" name="Line 439">
                <a:extLst>
                  <a:ext uri="{FF2B5EF4-FFF2-40B4-BE49-F238E27FC236}">
                    <a16:creationId xmlns:a16="http://schemas.microsoft.com/office/drawing/2014/main" id="{5357C446-2FB3-E74C-8A07-179EB4EB5FD8}"/>
                  </a:ext>
                </a:extLst>
              </p:cNvPr>
              <p:cNvSpPr>
                <a:spLocks noChangeShapeType="1"/>
              </p:cNvSpPr>
              <p:nvPr/>
            </p:nvSpPr>
            <p:spPr bwMode="auto">
              <a:xfrm flipH="1">
                <a:off x="8373817" y="5282252"/>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2" name="Line 440">
                <a:extLst>
                  <a:ext uri="{FF2B5EF4-FFF2-40B4-BE49-F238E27FC236}">
                    <a16:creationId xmlns:a16="http://schemas.microsoft.com/office/drawing/2014/main" id="{08475D00-13F9-234F-AEC9-02A37C995832}"/>
                  </a:ext>
                </a:extLst>
              </p:cNvPr>
              <p:cNvSpPr>
                <a:spLocks noChangeShapeType="1"/>
              </p:cNvSpPr>
              <p:nvPr/>
            </p:nvSpPr>
            <p:spPr bwMode="auto">
              <a:xfrm flipH="1" flipV="1">
                <a:off x="8488731" y="5307931"/>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3" name="Line 441">
                <a:extLst>
                  <a:ext uri="{FF2B5EF4-FFF2-40B4-BE49-F238E27FC236}">
                    <a16:creationId xmlns:a16="http://schemas.microsoft.com/office/drawing/2014/main" id="{B8ACC1C4-09B2-E54F-8E41-832BD0211F5C}"/>
                  </a:ext>
                </a:extLst>
              </p:cNvPr>
              <p:cNvSpPr>
                <a:spLocks noChangeShapeType="1"/>
              </p:cNvSpPr>
              <p:nvPr/>
            </p:nvSpPr>
            <p:spPr bwMode="auto">
              <a:xfrm>
                <a:off x="8488731" y="5258048"/>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4" name="Line 428">
                <a:extLst>
                  <a:ext uri="{FF2B5EF4-FFF2-40B4-BE49-F238E27FC236}">
                    <a16:creationId xmlns:a16="http://schemas.microsoft.com/office/drawing/2014/main" id="{18DD3761-537E-DD46-A17C-8ADAA7EE3267}"/>
                  </a:ext>
                </a:extLst>
              </p:cNvPr>
              <p:cNvSpPr>
                <a:spLocks noChangeShapeType="1"/>
              </p:cNvSpPr>
              <p:nvPr/>
            </p:nvSpPr>
            <p:spPr bwMode="auto">
              <a:xfrm rot="16200000" flipV="1">
                <a:off x="9885545" y="5583471"/>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25" name="Picture 781" descr="antenna_radiation_stylized">
                <a:extLst>
                  <a:ext uri="{FF2B5EF4-FFF2-40B4-BE49-F238E27FC236}">
                    <a16:creationId xmlns:a16="http://schemas.microsoft.com/office/drawing/2014/main" id="{2976AB02-6CE7-9249-9C93-C1332C048F1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 name="Picture 780" descr="access_point_stylized_small">
                <a:extLst>
                  <a:ext uri="{FF2B5EF4-FFF2-40B4-BE49-F238E27FC236}">
                    <a16:creationId xmlns:a16="http://schemas.microsoft.com/office/drawing/2014/main" id="{6F0EEAFB-7AC7-0946-8A7F-5EA6B72B114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27" name="Group 726">
                <a:extLst>
                  <a:ext uri="{FF2B5EF4-FFF2-40B4-BE49-F238E27FC236}">
                    <a16:creationId xmlns:a16="http://schemas.microsoft.com/office/drawing/2014/main" id="{5954D618-FBF9-C345-9F23-C01280C127E5}"/>
                  </a:ext>
                </a:extLst>
              </p:cNvPr>
              <p:cNvGrpSpPr/>
              <p:nvPr/>
            </p:nvGrpSpPr>
            <p:grpSpPr>
              <a:xfrm>
                <a:off x="9783558" y="4989983"/>
                <a:ext cx="393760" cy="218578"/>
                <a:chOff x="7493876" y="2774731"/>
                <a:chExt cx="1481958" cy="894622"/>
              </a:xfrm>
            </p:grpSpPr>
            <p:sp>
              <p:nvSpPr>
                <p:cNvPr id="762" name="Freeform 761">
                  <a:extLst>
                    <a:ext uri="{FF2B5EF4-FFF2-40B4-BE49-F238E27FC236}">
                      <a16:creationId xmlns:a16="http://schemas.microsoft.com/office/drawing/2014/main" id="{636243EE-CD02-454D-82FD-6EEB25FCDD1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63" name="Oval 762">
                  <a:extLst>
                    <a:ext uri="{FF2B5EF4-FFF2-40B4-BE49-F238E27FC236}">
                      <a16:creationId xmlns:a16="http://schemas.microsoft.com/office/drawing/2014/main" id="{FB4E9FE5-4C60-AE44-BD2C-5BF23EFFEF9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64" name="Group 763">
                  <a:extLst>
                    <a:ext uri="{FF2B5EF4-FFF2-40B4-BE49-F238E27FC236}">
                      <a16:creationId xmlns:a16="http://schemas.microsoft.com/office/drawing/2014/main" id="{EFA6F8EE-C488-4349-878F-9BF60F346D34}"/>
                    </a:ext>
                  </a:extLst>
                </p:cNvPr>
                <p:cNvGrpSpPr/>
                <p:nvPr/>
              </p:nvGrpSpPr>
              <p:grpSpPr>
                <a:xfrm>
                  <a:off x="7713663" y="2848339"/>
                  <a:ext cx="1042107" cy="425543"/>
                  <a:chOff x="7786941" y="2884917"/>
                  <a:chExt cx="897649" cy="353919"/>
                </a:xfrm>
              </p:grpSpPr>
              <p:sp>
                <p:nvSpPr>
                  <p:cNvPr id="765" name="Freeform 764">
                    <a:extLst>
                      <a:ext uri="{FF2B5EF4-FFF2-40B4-BE49-F238E27FC236}">
                        <a16:creationId xmlns:a16="http://schemas.microsoft.com/office/drawing/2014/main" id="{97393DF7-195E-2F4F-82CB-3C6BD1D0E34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6" name="Freeform 765">
                    <a:extLst>
                      <a:ext uri="{FF2B5EF4-FFF2-40B4-BE49-F238E27FC236}">
                        <a16:creationId xmlns:a16="http://schemas.microsoft.com/office/drawing/2014/main" id="{B14B71E7-B35F-244B-AE92-E22CEEBCB57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7" name="Freeform 766">
                    <a:extLst>
                      <a:ext uri="{FF2B5EF4-FFF2-40B4-BE49-F238E27FC236}">
                        <a16:creationId xmlns:a16="http://schemas.microsoft.com/office/drawing/2014/main" id="{3F8D3E1D-561B-3B43-8AA8-D510E6D81FF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8" name="Freeform 767">
                    <a:extLst>
                      <a:ext uri="{FF2B5EF4-FFF2-40B4-BE49-F238E27FC236}">
                        <a16:creationId xmlns:a16="http://schemas.microsoft.com/office/drawing/2014/main" id="{0A8A1B98-CCC6-D04C-AB35-B4CF8E1FE6F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28" name="Group 727">
                <a:extLst>
                  <a:ext uri="{FF2B5EF4-FFF2-40B4-BE49-F238E27FC236}">
                    <a16:creationId xmlns:a16="http://schemas.microsoft.com/office/drawing/2014/main" id="{A4BF2326-F72B-4D44-AB5E-FA5677500BC1}"/>
                  </a:ext>
                </a:extLst>
              </p:cNvPr>
              <p:cNvGrpSpPr/>
              <p:nvPr/>
            </p:nvGrpSpPr>
            <p:grpSpPr>
              <a:xfrm>
                <a:off x="9849365" y="5339037"/>
                <a:ext cx="309740" cy="190838"/>
                <a:chOff x="3668110" y="2448910"/>
                <a:chExt cx="3794234" cy="2165130"/>
              </a:xfrm>
            </p:grpSpPr>
            <p:sp>
              <p:nvSpPr>
                <p:cNvPr id="755" name="Rectangle 754">
                  <a:extLst>
                    <a:ext uri="{FF2B5EF4-FFF2-40B4-BE49-F238E27FC236}">
                      <a16:creationId xmlns:a16="http://schemas.microsoft.com/office/drawing/2014/main" id="{DC027102-0C14-7248-A2F3-65F33ABF562E}"/>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6" name="Freeform 755">
                  <a:extLst>
                    <a:ext uri="{FF2B5EF4-FFF2-40B4-BE49-F238E27FC236}">
                      <a16:creationId xmlns:a16="http://schemas.microsoft.com/office/drawing/2014/main" id="{980E0FB0-7178-574B-9CC3-F983A49601A7}"/>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57" name="Group 756">
                  <a:extLst>
                    <a:ext uri="{FF2B5EF4-FFF2-40B4-BE49-F238E27FC236}">
                      <a16:creationId xmlns:a16="http://schemas.microsoft.com/office/drawing/2014/main" id="{F3718A2B-DF8C-644A-8AD5-9AE3A516ACAE}"/>
                    </a:ext>
                  </a:extLst>
                </p:cNvPr>
                <p:cNvGrpSpPr/>
                <p:nvPr/>
              </p:nvGrpSpPr>
              <p:grpSpPr>
                <a:xfrm>
                  <a:off x="3941378" y="2603243"/>
                  <a:ext cx="3202061" cy="1066110"/>
                  <a:chOff x="7939341" y="3037317"/>
                  <a:chExt cx="897649" cy="353919"/>
                </a:xfrm>
              </p:grpSpPr>
              <p:sp>
                <p:nvSpPr>
                  <p:cNvPr id="758" name="Freeform 757">
                    <a:extLst>
                      <a:ext uri="{FF2B5EF4-FFF2-40B4-BE49-F238E27FC236}">
                        <a16:creationId xmlns:a16="http://schemas.microsoft.com/office/drawing/2014/main" id="{A646382B-2393-E749-A3D4-EF0CC3BF8F01}"/>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9" name="Freeform 758">
                    <a:extLst>
                      <a:ext uri="{FF2B5EF4-FFF2-40B4-BE49-F238E27FC236}">
                        <a16:creationId xmlns:a16="http://schemas.microsoft.com/office/drawing/2014/main" id="{4C661089-6DD6-E04C-B3FB-704CA149AE0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0" name="Freeform 759">
                    <a:extLst>
                      <a:ext uri="{FF2B5EF4-FFF2-40B4-BE49-F238E27FC236}">
                        <a16:creationId xmlns:a16="http://schemas.microsoft.com/office/drawing/2014/main" id="{0D85DFF8-1612-AE43-B01F-C23DD18940D1}"/>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1" name="Freeform 760">
                    <a:extLst>
                      <a:ext uri="{FF2B5EF4-FFF2-40B4-BE49-F238E27FC236}">
                        <a16:creationId xmlns:a16="http://schemas.microsoft.com/office/drawing/2014/main" id="{CAD8BC7C-EDFF-5E4F-9217-F38940897442}"/>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29" name="Group 728">
                <a:extLst>
                  <a:ext uri="{FF2B5EF4-FFF2-40B4-BE49-F238E27FC236}">
                    <a16:creationId xmlns:a16="http://schemas.microsoft.com/office/drawing/2014/main" id="{90BA791C-5E82-8E48-B01D-A70016EF25B1}"/>
                  </a:ext>
                </a:extLst>
              </p:cNvPr>
              <p:cNvGrpSpPr/>
              <p:nvPr/>
            </p:nvGrpSpPr>
            <p:grpSpPr>
              <a:xfrm>
                <a:off x="8676619" y="4967420"/>
                <a:ext cx="393760" cy="218578"/>
                <a:chOff x="7493876" y="2774731"/>
                <a:chExt cx="1481958" cy="894622"/>
              </a:xfrm>
            </p:grpSpPr>
            <p:sp>
              <p:nvSpPr>
                <p:cNvPr id="748" name="Freeform 747">
                  <a:extLst>
                    <a:ext uri="{FF2B5EF4-FFF2-40B4-BE49-F238E27FC236}">
                      <a16:creationId xmlns:a16="http://schemas.microsoft.com/office/drawing/2014/main" id="{7295C9B8-8891-F843-B2BC-F512083F8B3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49" name="Oval 748">
                  <a:extLst>
                    <a:ext uri="{FF2B5EF4-FFF2-40B4-BE49-F238E27FC236}">
                      <a16:creationId xmlns:a16="http://schemas.microsoft.com/office/drawing/2014/main" id="{62A1EBCC-A055-B14A-ACE0-FBB569B3789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50" name="Group 749">
                  <a:extLst>
                    <a:ext uri="{FF2B5EF4-FFF2-40B4-BE49-F238E27FC236}">
                      <a16:creationId xmlns:a16="http://schemas.microsoft.com/office/drawing/2014/main" id="{A673596B-DF48-4443-95FF-67FD13B35034}"/>
                    </a:ext>
                  </a:extLst>
                </p:cNvPr>
                <p:cNvGrpSpPr/>
                <p:nvPr/>
              </p:nvGrpSpPr>
              <p:grpSpPr>
                <a:xfrm>
                  <a:off x="7713663" y="2848339"/>
                  <a:ext cx="1042107" cy="425543"/>
                  <a:chOff x="7786941" y="2884917"/>
                  <a:chExt cx="897649" cy="353919"/>
                </a:xfrm>
              </p:grpSpPr>
              <p:sp>
                <p:nvSpPr>
                  <p:cNvPr id="751" name="Freeform 750">
                    <a:extLst>
                      <a:ext uri="{FF2B5EF4-FFF2-40B4-BE49-F238E27FC236}">
                        <a16:creationId xmlns:a16="http://schemas.microsoft.com/office/drawing/2014/main" id="{29BD7C6B-F549-004A-927F-E851051563D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2" name="Freeform 751">
                    <a:extLst>
                      <a:ext uri="{FF2B5EF4-FFF2-40B4-BE49-F238E27FC236}">
                        <a16:creationId xmlns:a16="http://schemas.microsoft.com/office/drawing/2014/main" id="{A787B705-3029-374E-B732-8A7714A04A5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3" name="Freeform 752">
                    <a:extLst>
                      <a:ext uri="{FF2B5EF4-FFF2-40B4-BE49-F238E27FC236}">
                        <a16:creationId xmlns:a16="http://schemas.microsoft.com/office/drawing/2014/main" id="{BCD99309-683B-2142-B12D-3016AA72653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4" name="Freeform 753">
                    <a:extLst>
                      <a:ext uri="{FF2B5EF4-FFF2-40B4-BE49-F238E27FC236}">
                        <a16:creationId xmlns:a16="http://schemas.microsoft.com/office/drawing/2014/main" id="{B48E2BD3-D8E7-B44A-A9A8-4EF6F60EE3B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30" name="Group 729">
                <a:extLst>
                  <a:ext uri="{FF2B5EF4-FFF2-40B4-BE49-F238E27FC236}">
                    <a16:creationId xmlns:a16="http://schemas.microsoft.com/office/drawing/2014/main" id="{C0B13FE0-E014-6546-A016-44A612DE1C55}"/>
                  </a:ext>
                </a:extLst>
              </p:cNvPr>
              <p:cNvGrpSpPr/>
              <p:nvPr/>
            </p:nvGrpSpPr>
            <p:grpSpPr>
              <a:xfrm>
                <a:off x="8311520" y="5194433"/>
                <a:ext cx="309740" cy="190838"/>
                <a:chOff x="3668110" y="2448910"/>
                <a:chExt cx="3794234" cy="2165130"/>
              </a:xfrm>
            </p:grpSpPr>
            <p:sp>
              <p:nvSpPr>
                <p:cNvPr id="741" name="Rectangle 740">
                  <a:extLst>
                    <a:ext uri="{FF2B5EF4-FFF2-40B4-BE49-F238E27FC236}">
                      <a16:creationId xmlns:a16="http://schemas.microsoft.com/office/drawing/2014/main" id="{EDA89DC9-5E4B-074C-9787-4F7236ACFD3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2" name="Freeform 741">
                  <a:extLst>
                    <a:ext uri="{FF2B5EF4-FFF2-40B4-BE49-F238E27FC236}">
                      <a16:creationId xmlns:a16="http://schemas.microsoft.com/office/drawing/2014/main" id="{F18987DF-ABB7-AD46-9C61-D6E7949C0F8C}"/>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43" name="Group 742">
                  <a:extLst>
                    <a:ext uri="{FF2B5EF4-FFF2-40B4-BE49-F238E27FC236}">
                      <a16:creationId xmlns:a16="http://schemas.microsoft.com/office/drawing/2014/main" id="{942099AA-3C4C-B344-B1D2-FF5779752317}"/>
                    </a:ext>
                  </a:extLst>
                </p:cNvPr>
                <p:cNvGrpSpPr/>
                <p:nvPr/>
              </p:nvGrpSpPr>
              <p:grpSpPr>
                <a:xfrm>
                  <a:off x="3941378" y="2603243"/>
                  <a:ext cx="3202061" cy="1066110"/>
                  <a:chOff x="7939341" y="3037317"/>
                  <a:chExt cx="897649" cy="353919"/>
                </a:xfrm>
              </p:grpSpPr>
              <p:sp>
                <p:nvSpPr>
                  <p:cNvPr id="744" name="Freeform 743">
                    <a:extLst>
                      <a:ext uri="{FF2B5EF4-FFF2-40B4-BE49-F238E27FC236}">
                        <a16:creationId xmlns:a16="http://schemas.microsoft.com/office/drawing/2014/main" id="{272F749C-C2D3-B543-A147-7CDAF9D20528}"/>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5" name="Freeform 744">
                    <a:extLst>
                      <a:ext uri="{FF2B5EF4-FFF2-40B4-BE49-F238E27FC236}">
                        <a16:creationId xmlns:a16="http://schemas.microsoft.com/office/drawing/2014/main" id="{9EEE5475-D87A-9E47-929E-ACA1C553A468}"/>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6" name="Freeform 745">
                    <a:extLst>
                      <a:ext uri="{FF2B5EF4-FFF2-40B4-BE49-F238E27FC236}">
                        <a16:creationId xmlns:a16="http://schemas.microsoft.com/office/drawing/2014/main" id="{8EEC67F2-35F0-6649-A4C3-F9D92646765D}"/>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7" name="Freeform 746">
                    <a:extLst>
                      <a:ext uri="{FF2B5EF4-FFF2-40B4-BE49-F238E27FC236}">
                        <a16:creationId xmlns:a16="http://schemas.microsoft.com/office/drawing/2014/main" id="{ADD3B692-FB7F-9A40-84CE-458BD85ACA0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31" name="Group 730">
                <a:extLst>
                  <a:ext uri="{FF2B5EF4-FFF2-40B4-BE49-F238E27FC236}">
                    <a16:creationId xmlns:a16="http://schemas.microsoft.com/office/drawing/2014/main" id="{F35651AA-0479-DF4F-B945-A89BA27259A2}"/>
                  </a:ext>
                </a:extLst>
              </p:cNvPr>
              <p:cNvGrpSpPr/>
              <p:nvPr/>
            </p:nvGrpSpPr>
            <p:grpSpPr>
              <a:xfrm>
                <a:off x="9247893" y="4775686"/>
                <a:ext cx="393760" cy="218578"/>
                <a:chOff x="7493876" y="2774731"/>
                <a:chExt cx="1481958" cy="894622"/>
              </a:xfrm>
            </p:grpSpPr>
            <p:sp>
              <p:nvSpPr>
                <p:cNvPr id="734" name="Freeform 733">
                  <a:extLst>
                    <a:ext uri="{FF2B5EF4-FFF2-40B4-BE49-F238E27FC236}">
                      <a16:creationId xmlns:a16="http://schemas.microsoft.com/office/drawing/2014/main" id="{DEA0721B-F441-4C4F-98A9-2613C2273A6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35" name="Oval 734">
                  <a:extLst>
                    <a:ext uri="{FF2B5EF4-FFF2-40B4-BE49-F238E27FC236}">
                      <a16:creationId xmlns:a16="http://schemas.microsoft.com/office/drawing/2014/main" id="{66D1867D-6E69-5E41-A181-763D707AF96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36" name="Group 735">
                  <a:extLst>
                    <a:ext uri="{FF2B5EF4-FFF2-40B4-BE49-F238E27FC236}">
                      <a16:creationId xmlns:a16="http://schemas.microsoft.com/office/drawing/2014/main" id="{28241C44-BF4D-AD4D-95B8-15D036FC70A8}"/>
                    </a:ext>
                  </a:extLst>
                </p:cNvPr>
                <p:cNvGrpSpPr/>
                <p:nvPr/>
              </p:nvGrpSpPr>
              <p:grpSpPr>
                <a:xfrm>
                  <a:off x="7713663" y="2848339"/>
                  <a:ext cx="1042107" cy="425543"/>
                  <a:chOff x="7786941" y="2884917"/>
                  <a:chExt cx="897649" cy="353919"/>
                </a:xfrm>
              </p:grpSpPr>
              <p:sp>
                <p:nvSpPr>
                  <p:cNvPr id="737" name="Freeform 736">
                    <a:extLst>
                      <a:ext uri="{FF2B5EF4-FFF2-40B4-BE49-F238E27FC236}">
                        <a16:creationId xmlns:a16="http://schemas.microsoft.com/office/drawing/2014/main" id="{149384C7-24ED-6E4B-80BF-9E01BCA709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8" name="Freeform 737">
                    <a:extLst>
                      <a:ext uri="{FF2B5EF4-FFF2-40B4-BE49-F238E27FC236}">
                        <a16:creationId xmlns:a16="http://schemas.microsoft.com/office/drawing/2014/main" id="{56752924-E0EA-DD41-A435-96CB86160F7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9" name="Freeform 738">
                    <a:extLst>
                      <a:ext uri="{FF2B5EF4-FFF2-40B4-BE49-F238E27FC236}">
                        <a16:creationId xmlns:a16="http://schemas.microsoft.com/office/drawing/2014/main" id="{6855503F-0F66-2542-A01F-2F4D2A9908B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0" name="Freeform 739">
                    <a:extLst>
                      <a:ext uri="{FF2B5EF4-FFF2-40B4-BE49-F238E27FC236}">
                        <a16:creationId xmlns:a16="http://schemas.microsoft.com/office/drawing/2014/main" id="{14482FFE-DD42-A649-8A13-0223FD33F57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732" name="Picture 1065" descr="antenna_stylized">
                <a:extLst>
                  <a:ext uri="{FF2B5EF4-FFF2-40B4-BE49-F238E27FC236}">
                    <a16:creationId xmlns:a16="http://schemas.microsoft.com/office/drawing/2014/main" id="{79F10334-532A-B04B-8924-5DE1BBE518E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201681" y="5852809"/>
                <a:ext cx="307702" cy="16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3" name="Picture 1065" descr="antenna_stylized">
                <a:extLst>
                  <a:ext uri="{FF2B5EF4-FFF2-40B4-BE49-F238E27FC236}">
                    <a16:creationId xmlns:a16="http://schemas.microsoft.com/office/drawing/2014/main" id="{FB7AE41C-1F55-C340-AD66-050C2A4EDF1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534746" y="5795138"/>
                <a:ext cx="316707" cy="13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91" name="Rectangle 690">
            <a:extLst>
              <a:ext uri="{FF2B5EF4-FFF2-40B4-BE49-F238E27FC236}">
                <a16:creationId xmlns:a16="http://schemas.microsoft.com/office/drawing/2014/main" id="{C1D7B078-C7A6-F44D-AEF5-44DD747F3DEA}"/>
              </a:ext>
            </a:extLst>
          </p:cNvPr>
          <p:cNvSpPr/>
          <p:nvPr/>
        </p:nvSpPr>
        <p:spPr>
          <a:xfrm>
            <a:off x="7165428" y="1458055"/>
            <a:ext cx="4771884"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F9703A89-2812-1040-9CC3-7D50F0EBA100}"/>
              </a:ext>
            </a:extLst>
          </p:cNvPr>
          <p:cNvGrpSpPr/>
          <p:nvPr/>
        </p:nvGrpSpPr>
        <p:grpSpPr>
          <a:xfrm>
            <a:off x="10812889" y="3368642"/>
            <a:ext cx="890572" cy="1290085"/>
            <a:chOff x="10812889" y="3368642"/>
            <a:chExt cx="890572" cy="1290085"/>
          </a:xfrm>
        </p:grpSpPr>
        <p:sp>
          <p:nvSpPr>
            <p:cNvPr id="842" name="Oval 841">
              <a:extLst>
                <a:ext uri="{FF2B5EF4-FFF2-40B4-BE49-F238E27FC236}">
                  <a16:creationId xmlns:a16="http://schemas.microsoft.com/office/drawing/2014/main" id="{C93CD880-CF68-EE4B-8C16-070B95C89A1C}"/>
                </a:ext>
              </a:extLst>
            </p:cNvPr>
            <p:cNvSpPr/>
            <p:nvPr/>
          </p:nvSpPr>
          <p:spPr>
            <a:xfrm>
              <a:off x="10812889" y="3368642"/>
              <a:ext cx="81304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43" name="Oval 842">
              <a:extLst>
                <a:ext uri="{FF2B5EF4-FFF2-40B4-BE49-F238E27FC236}">
                  <a16:creationId xmlns:a16="http://schemas.microsoft.com/office/drawing/2014/main" id="{30E2EA00-8881-B04F-93F9-85FC6B7CBA64}"/>
                </a:ext>
              </a:extLst>
            </p:cNvPr>
            <p:cNvSpPr/>
            <p:nvPr/>
          </p:nvSpPr>
          <p:spPr>
            <a:xfrm>
              <a:off x="10890418" y="4148658"/>
              <a:ext cx="81304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97" name="Group 696">
            <a:extLst>
              <a:ext uri="{FF2B5EF4-FFF2-40B4-BE49-F238E27FC236}">
                <a16:creationId xmlns:a16="http://schemas.microsoft.com/office/drawing/2014/main" id="{27C44ADE-DBDD-6C45-BE46-4BD85E7C169D}"/>
              </a:ext>
            </a:extLst>
          </p:cNvPr>
          <p:cNvGrpSpPr/>
          <p:nvPr/>
        </p:nvGrpSpPr>
        <p:grpSpPr>
          <a:xfrm>
            <a:off x="10925982" y="4188911"/>
            <a:ext cx="657413" cy="451816"/>
            <a:chOff x="10925982" y="4188911"/>
            <a:chExt cx="657413" cy="451816"/>
          </a:xfrm>
        </p:grpSpPr>
        <p:grpSp>
          <p:nvGrpSpPr>
            <p:cNvPr id="698" name="Group 697">
              <a:extLst>
                <a:ext uri="{FF2B5EF4-FFF2-40B4-BE49-F238E27FC236}">
                  <a16:creationId xmlns:a16="http://schemas.microsoft.com/office/drawing/2014/main" id="{D56B297B-829D-4E47-89B5-3754FDB51ACD}"/>
                </a:ext>
              </a:extLst>
            </p:cNvPr>
            <p:cNvGrpSpPr/>
            <p:nvPr/>
          </p:nvGrpSpPr>
          <p:grpSpPr>
            <a:xfrm>
              <a:off x="11093556" y="4188911"/>
              <a:ext cx="489839" cy="451816"/>
              <a:chOff x="5103720" y="2693365"/>
              <a:chExt cx="611650" cy="414788"/>
            </a:xfrm>
          </p:grpSpPr>
          <p:cxnSp>
            <p:nvCxnSpPr>
              <p:cNvPr id="707" name="Straight Connector 706">
                <a:extLst>
                  <a:ext uri="{FF2B5EF4-FFF2-40B4-BE49-F238E27FC236}">
                    <a16:creationId xmlns:a16="http://schemas.microsoft.com/office/drawing/2014/main" id="{DEF22D8C-B2BE-2D49-A729-F0A5EEA168B9}"/>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08" name="Group 707">
                <a:extLst>
                  <a:ext uri="{FF2B5EF4-FFF2-40B4-BE49-F238E27FC236}">
                    <a16:creationId xmlns:a16="http://schemas.microsoft.com/office/drawing/2014/main" id="{5C0C0A0D-87CE-2E4F-AFAE-0EE30232979C}"/>
                  </a:ext>
                </a:extLst>
              </p:cNvPr>
              <p:cNvGrpSpPr/>
              <p:nvPr/>
            </p:nvGrpSpPr>
            <p:grpSpPr>
              <a:xfrm>
                <a:off x="5275406" y="2693365"/>
                <a:ext cx="439964" cy="414788"/>
                <a:chOff x="5275406" y="2711455"/>
                <a:chExt cx="452949" cy="405518"/>
              </a:xfrm>
            </p:grpSpPr>
            <p:pic>
              <p:nvPicPr>
                <p:cNvPr id="709" name="Picture 708" descr="server_rack.png">
                  <a:extLst>
                    <a:ext uri="{FF2B5EF4-FFF2-40B4-BE49-F238E27FC236}">
                      <a16:creationId xmlns:a16="http://schemas.microsoft.com/office/drawing/2014/main" id="{5562477B-400E-2B45-BE8E-551EFB1B0F6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710" name="Picture 709" descr="server_rack.png">
                  <a:extLst>
                    <a:ext uri="{FF2B5EF4-FFF2-40B4-BE49-F238E27FC236}">
                      <a16:creationId xmlns:a16="http://schemas.microsoft.com/office/drawing/2014/main" id="{E02C25DF-42E6-E64A-8716-84E66021619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711" name="Picture 710" descr="server_rack.png">
                  <a:extLst>
                    <a:ext uri="{FF2B5EF4-FFF2-40B4-BE49-F238E27FC236}">
                      <a16:creationId xmlns:a16="http://schemas.microsoft.com/office/drawing/2014/main" id="{8B99559D-D255-4948-A3E7-A60C41A8784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699" name="Group 698">
              <a:extLst>
                <a:ext uri="{FF2B5EF4-FFF2-40B4-BE49-F238E27FC236}">
                  <a16:creationId xmlns:a16="http://schemas.microsoft.com/office/drawing/2014/main" id="{B93F71A3-6B87-E94D-8930-107854C2A113}"/>
                </a:ext>
              </a:extLst>
            </p:cNvPr>
            <p:cNvGrpSpPr/>
            <p:nvPr/>
          </p:nvGrpSpPr>
          <p:grpSpPr>
            <a:xfrm>
              <a:off x="10925982" y="4369125"/>
              <a:ext cx="228295" cy="120400"/>
              <a:chOff x="7493876" y="2774731"/>
              <a:chExt cx="1481958" cy="894622"/>
            </a:xfrm>
          </p:grpSpPr>
          <p:sp>
            <p:nvSpPr>
              <p:cNvPr id="700" name="Freeform 699">
                <a:extLst>
                  <a:ext uri="{FF2B5EF4-FFF2-40B4-BE49-F238E27FC236}">
                    <a16:creationId xmlns:a16="http://schemas.microsoft.com/office/drawing/2014/main" id="{72B1CF24-8B2C-5A41-B708-DD0C448A7B2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01" name="Oval 700">
                <a:extLst>
                  <a:ext uri="{FF2B5EF4-FFF2-40B4-BE49-F238E27FC236}">
                    <a16:creationId xmlns:a16="http://schemas.microsoft.com/office/drawing/2014/main" id="{68AD8AF1-3EDA-2D4F-B68F-C78273AD7D3A}"/>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02" name="Group 701">
                <a:extLst>
                  <a:ext uri="{FF2B5EF4-FFF2-40B4-BE49-F238E27FC236}">
                    <a16:creationId xmlns:a16="http://schemas.microsoft.com/office/drawing/2014/main" id="{8CBE9D29-044F-D846-9B53-7A5B17949AD0}"/>
                  </a:ext>
                </a:extLst>
              </p:cNvPr>
              <p:cNvGrpSpPr/>
              <p:nvPr/>
            </p:nvGrpSpPr>
            <p:grpSpPr>
              <a:xfrm>
                <a:off x="7713663" y="2848339"/>
                <a:ext cx="1042107" cy="425543"/>
                <a:chOff x="7786941" y="2884917"/>
                <a:chExt cx="897649" cy="353919"/>
              </a:xfrm>
            </p:grpSpPr>
            <p:sp>
              <p:nvSpPr>
                <p:cNvPr id="703" name="Freeform 702">
                  <a:extLst>
                    <a:ext uri="{FF2B5EF4-FFF2-40B4-BE49-F238E27FC236}">
                      <a16:creationId xmlns:a16="http://schemas.microsoft.com/office/drawing/2014/main" id="{57F26107-0AD7-1E48-86D5-588C79333F7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4" name="Freeform 703">
                  <a:extLst>
                    <a:ext uri="{FF2B5EF4-FFF2-40B4-BE49-F238E27FC236}">
                      <a16:creationId xmlns:a16="http://schemas.microsoft.com/office/drawing/2014/main" id="{F7905A03-592E-964A-821B-A9ADFEA9CA2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5" name="Freeform 704">
                  <a:extLst>
                    <a:ext uri="{FF2B5EF4-FFF2-40B4-BE49-F238E27FC236}">
                      <a16:creationId xmlns:a16="http://schemas.microsoft.com/office/drawing/2014/main" id="{37A0F252-FF46-B64D-9EC8-C7D2AB56C65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6" name="Freeform 705">
                  <a:extLst>
                    <a:ext uri="{FF2B5EF4-FFF2-40B4-BE49-F238E27FC236}">
                      <a16:creationId xmlns:a16="http://schemas.microsoft.com/office/drawing/2014/main" id="{B06962A3-EE8A-CF47-AA2B-D1D3CA2B1DF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695" name="Group 694">
            <a:extLst>
              <a:ext uri="{FF2B5EF4-FFF2-40B4-BE49-F238E27FC236}">
                <a16:creationId xmlns:a16="http://schemas.microsoft.com/office/drawing/2014/main" id="{24E02CE3-8EE4-C04D-89FD-0BB704289629}"/>
              </a:ext>
            </a:extLst>
          </p:cNvPr>
          <p:cNvGrpSpPr/>
          <p:nvPr/>
        </p:nvGrpSpPr>
        <p:grpSpPr>
          <a:xfrm>
            <a:off x="10884085" y="3428485"/>
            <a:ext cx="604586" cy="405973"/>
            <a:chOff x="10884085" y="3428485"/>
            <a:chExt cx="604586" cy="405973"/>
          </a:xfrm>
        </p:grpSpPr>
        <p:grpSp>
          <p:nvGrpSpPr>
            <p:cNvPr id="769" name="Group 768">
              <a:extLst>
                <a:ext uri="{FF2B5EF4-FFF2-40B4-BE49-F238E27FC236}">
                  <a16:creationId xmlns:a16="http://schemas.microsoft.com/office/drawing/2014/main" id="{07BCE88E-5563-984A-B34F-30F0E6B35132}"/>
                </a:ext>
              </a:extLst>
            </p:cNvPr>
            <p:cNvGrpSpPr/>
            <p:nvPr/>
          </p:nvGrpSpPr>
          <p:grpSpPr>
            <a:xfrm>
              <a:off x="10884085" y="3601365"/>
              <a:ext cx="170989" cy="97052"/>
              <a:chOff x="7493876" y="2774731"/>
              <a:chExt cx="1481958" cy="894622"/>
            </a:xfrm>
          </p:grpSpPr>
          <p:sp>
            <p:nvSpPr>
              <p:cNvPr id="776" name="Freeform 775">
                <a:extLst>
                  <a:ext uri="{FF2B5EF4-FFF2-40B4-BE49-F238E27FC236}">
                    <a16:creationId xmlns:a16="http://schemas.microsoft.com/office/drawing/2014/main" id="{0A5B708B-8FCE-B04B-A369-E7BEA71E7AF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77" name="Oval 776">
                <a:extLst>
                  <a:ext uri="{FF2B5EF4-FFF2-40B4-BE49-F238E27FC236}">
                    <a16:creationId xmlns:a16="http://schemas.microsoft.com/office/drawing/2014/main" id="{D412B601-FC61-EC47-9BE1-E0DAFEC581FC}"/>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78" name="Group 777">
                <a:extLst>
                  <a:ext uri="{FF2B5EF4-FFF2-40B4-BE49-F238E27FC236}">
                    <a16:creationId xmlns:a16="http://schemas.microsoft.com/office/drawing/2014/main" id="{E25C2619-A6AB-AE41-9E11-F75B9FBF5B96}"/>
                  </a:ext>
                </a:extLst>
              </p:cNvPr>
              <p:cNvGrpSpPr/>
              <p:nvPr/>
            </p:nvGrpSpPr>
            <p:grpSpPr>
              <a:xfrm>
                <a:off x="7713663" y="2848339"/>
                <a:ext cx="1042107" cy="425543"/>
                <a:chOff x="7786941" y="2884917"/>
                <a:chExt cx="897649" cy="353919"/>
              </a:xfrm>
            </p:grpSpPr>
            <p:sp>
              <p:nvSpPr>
                <p:cNvPr id="779" name="Freeform 778">
                  <a:extLst>
                    <a:ext uri="{FF2B5EF4-FFF2-40B4-BE49-F238E27FC236}">
                      <a16:creationId xmlns:a16="http://schemas.microsoft.com/office/drawing/2014/main" id="{B503C3C0-F816-A941-9959-D78A0E87488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0" name="Freeform 779">
                  <a:extLst>
                    <a:ext uri="{FF2B5EF4-FFF2-40B4-BE49-F238E27FC236}">
                      <a16:creationId xmlns:a16="http://schemas.microsoft.com/office/drawing/2014/main" id="{E0AD4A62-9620-7742-90B4-E02FC0CEF23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1" name="Freeform 780">
                  <a:extLst>
                    <a:ext uri="{FF2B5EF4-FFF2-40B4-BE49-F238E27FC236}">
                      <a16:creationId xmlns:a16="http://schemas.microsoft.com/office/drawing/2014/main" id="{58AFCDDA-97B6-334C-8355-2FC27F40A71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2" name="Freeform 781">
                  <a:extLst>
                    <a:ext uri="{FF2B5EF4-FFF2-40B4-BE49-F238E27FC236}">
                      <a16:creationId xmlns:a16="http://schemas.microsoft.com/office/drawing/2014/main" id="{BCE6B993-2546-A640-9F2A-6A378AEE64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70" name="Group 769">
              <a:extLst>
                <a:ext uri="{FF2B5EF4-FFF2-40B4-BE49-F238E27FC236}">
                  <a16:creationId xmlns:a16="http://schemas.microsoft.com/office/drawing/2014/main" id="{515E19E3-9283-F145-94B4-BFF4F1953ED3}"/>
                </a:ext>
              </a:extLst>
            </p:cNvPr>
            <p:cNvGrpSpPr/>
            <p:nvPr/>
          </p:nvGrpSpPr>
          <p:grpSpPr>
            <a:xfrm>
              <a:off x="11064947" y="3428485"/>
              <a:ext cx="423724" cy="405973"/>
              <a:chOff x="5103720" y="2693365"/>
              <a:chExt cx="611650" cy="414788"/>
            </a:xfrm>
          </p:grpSpPr>
          <p:cxnSp>
            <p:nvCxnSpPr>
              <p:cNvPr id="771" name="Straight Connector 770">
                <a:extLst>
                  <a:ext uri="{FF2B5EF4-FFF2-40B4-BE49-F238E27FC236}">
                    <a16:creationId xmlns:a16="http://schemas.microsoft.com/office/drawing/2014/main" id="{98230410-EACC-9946-B51B-4F35CECD923B}"/>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72" name="Group 771">
                <a:extLst>
                  <a:ext uri="{FF2B5EF4-FFF2-40B4-BE49-F238E27FC236}">
                    <a16:creationId xmlns:a16="http://schemas.microsoft.com/office/drawing/2014/main" id="{DFD5567E-6B11-0C4A-B14D-21C6708161A2}"/>
                  </a:ext>
                </a:extLst>
              </p:cNvPr>
              <p:cNvGrpSpPr/>
              <p:nvPr/>
            </p:nvGrpSpPr>
            <p:grpSpPr>
              <a:xfrm>
                <a:off x="5275406" y="2693365"/>
                <a:ext cx="439964" cy="414788"/>
                <a:chOff x="5275406" y="2711455"/>
                <a:chExt cx="452949" cy="405518"/>
              </a:xfrm>
            </p:grpSpPr>
            <p:pic>
              <p:nvPicPr>
                <p:cNvPr id="773" name="Picture 772" descr="server_rack.png">
                  <a:extLst>
                    <a:ext uri="{FF2B5EF4-FFF2-40B4-BE49-F238E27FC236}">
                      <a16:creationId xmlns:a16="http://schemas.microsoft.com/office/drawing/2014/main" id="{4C7C5920-D585-1443-8381-C103ECB4F64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774" name="Picture 773" descr="server_rack.png">
                  <a:extLst>
                    <a:ext uri="{FF2B5EF4-FFF2-40B4-BE49-F238E27FC236}">
                      <a16:creationId xmlns:a16="http://schemas.microsoft.com/office/drawing/2014/main" id="{24FEC400-95B7-4347-9F52-AA6D8EA94FE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775" name="Picture 774" descr="server_rack.png">
                  <a:extLst>
                    <a:ext uri="{FF2B5EF4-FFF2-40B4-BE49-F238E27FC236}">
                      <a16:creationId xmlns:a16="http://schemas.microsoft.com/office/drawing/2014/main" id="{CC25D8FD-B4C7-8742-B028-D7509DF146F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pic>
        <p:nvPicPr>
          <p:cNvPr id="3074" name="Picture 2" descr="Big Data. Monster Storage: The Northeast Storage Exchange | MGHPCC">
            <a:extLst>
              <a:ext uri="{FF2B5EF4-FFF2-40B4-BE49-F238E27FC236}">
                <a16:creationId xmlns:a16="http://schemas.microsoft.com/office/drawing/2014/main" id="{C89DE861-360B-0E42-81AF-0A0B182D20E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27848" y="3263334"/>
            <a:ext cx="4773705" cy="23632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BEE160-5109-3544-95E1-7962978DF301}"/>
              </a:ext>
            </a:extLst>
          </p:cNvPr>
          <p:cNvSpPr txBox="1"/>
          <p:nvPr/>
        </p:nvSpPr>
        <p:spPr>
          <a:xfrm flipH="1">
            <a:off x="860610" y="5688106"/>
            <a:ext cx="51098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Courtesy: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Massachusetts Green High Performance Computing Center (mghpcc.org)</a:t>
            </a:r>
          </a:p>
        </p:txBody>
      </p:sp>
      <p:sp>
        <p:nvSpPr>
          <p:cNvPr id="692" name="Slide Number Placeholder 5">
            <a:extLst>
              <a:ext uri="{FF2B5EF4-FFF2-40B4-BE49-F238E27FC236}">
                <a16:creationId xmlns:a16="http://schemas.microsoft.com/office/drawing/2014/main" id="{9C32830B-92C7-374B-922E-8C93D9E43ED8}"/>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13</a:t>
            </a:fld>
            <a:endParaRPr lang="en-US" dirty="0"/>
          </a:p>
        </p:txBody>
      </p:sp>
    </p:spTree>
    <p:extLst>
      <p:ext uri="{BB962C8B-B14F-4D97-AF65-F5344CB8AC3E}">
        <p14:creationId xmlns:p14="http://schemas.microsoft.com/office/powerpoint/2010/main" val="1713630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Title 1">
            <a:extLst>
              <a:ext uri="{FF2B5EF4-FFF2-40B4-BE49-F238E27FC236}">
                <a16:creationId xmlns:a16="http://schemas.microsoft.com/office/drawing/2014/main" id="{C9770F09-EBB8-174E-A6FB-4752E1D92580}"/>
              </a:ext>
            </a:extLst>
          </p:cNvPr>
          <p:cNvSpPr>
            <a:spLocks noGrp="1"/>
          </p:cNvSpPr>
          <p:nvPr>
            <p:ph type="title"/>
          </p:nvPr>
        </p:nvSpPr>
        <p:spPr>
          <a:xfrm>
            <a:off x="848710" y="273146"/>
            <a:ext cx="10515600" cy="894622"/>
          </a:xfrm>
        </p:spPr>
        <p:txBody>
          <a:bodyPr>
            <a:normAutofit/>
          </a:bodyPr>
          <a:lstStyle/>
          <a:p>
            <a:r>
              <a:rPr lang="en-US" altLang="en-US" sz="5400" b="0" dirty="0">
                <a:ea typeface="ＭＳ Ｐゴシック" panose="020B0600070205080204" pitchFamily="34" charset="-128"/>
              </a:rPr>
              <a:t>Host: sends </a:t>
            </a:r>
            <a:r>
              <a:rPr lang="en-US" altLang="en-US" sz="5400" b="0" i="1" dirty="0">
                <a:ea typeface="ＭＳ Ｐゴシック" panose="020B0600070205080204" pitchFamily="34" charset="-128"/>
              </a:rPr>
              <a:t>packets</a:t>
            </a:r>
            <a:r>
              <a:rPr lang="en-US" altLang="en-US" sz="5400" b="0" dirty="0">
                <a:ea typeface="ＭＳ Ｐゴシック" panose="020B0600070205080204" pitchFamily="34" charset="-128"/>
              </a:rPr>
              <a:t> of data</a:t>
            </a:r>
            <a:endParaRPr lang="en-US" sz="5400" b="0" dirty="0"/>
          </a:p>
        </p:txBody>
      </p:sp>
      <p:sp>
        <p:nvSpPr>
          <p:cNvPr id="110" name="Content Placeholder 52">
            <a:extLst>
              <a:ext uri="{FF2B5EF4-FFF2-40B4-BE49-F238E27FC236}">
                <a16:creationId xmlns:a16="http://schemas.microsoft.com/office/drawing/2014/main" id="{A98B0054-C347-AD46-AD0F-D56091B68BA0}"/>
              </a:ext>
            </a:extLst>
          </p:cNvPr>
          <p:cNvSpPr txBox="1">
            <a:spLocks/>
          </p:cNvSpPr>
          <p:nvPr/>
        </p:nvSpPr>
        <p:spPr>
          <a:xfrm>
            <a:off x="848710" y="1286477"/>
            <a:ext cx="5501619" cy="467288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host sending function: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takes application message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breaks into smaller chunks, known as </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packets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of length </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L</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bits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transmits packet into access network at </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transmission rate R</a:t>
            </a:r>
          </a:p>
          <a:p>
            <a:pPr marL="682625" marR="0" lvl="1" indent="-22542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link transmission rate, aka link </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capacity, aka link bandwidth</a:t>
            </a:r>
          </a:p>
        </p:txBody>
      </p:sp>
      <p:grpSp>
        <p:nvGrpSpPr>
          <p:cNvPr id="111" name="Group 219">
            <a:extLst>
              <a:ext uri="{FF2B5EF4-FFF2-40B4-BE49-F238E27FC236}">
                <a16:creationId xmlns:a16="http://schemas.microsoft.com/office/drawing/2014/main" id="{1783C255-624C-5A4A-B201-4875BCB2AD61}"/>
              </a:ext>
            </a:extLst>
          </p:cNvPr>
          <p:cNvGrpSpPr>
            <a:grpSpLocks/>
          </p:cNvGrpSpPr>
          <p:nvPr/>
        </p:nvGrpSpPr>
        <p:grpSpPr bwMode="auto">
          <a:xfrm>
            <a:off x="7825117" y="3017234"/>
            <a:ext cx="409575" cy="565150"/>
            <a:chOff x="375561" y="297711"/>
            <a:chExt cx="1252683" cy="2142487"/>
          </a:xfrm>
        </p:grpSpPr>
        <p:sp>
          <p:nvSpPr>
            <p:cNvPr id="112" name="Freeform 111">
              <a:extLst>
                <a:ext uri="{FF2B5EF4-FFF2-40B4-BE49-F238E27FC236}">
                  <a16:creationId xmlns:a16="http://schemas.microsoft.com/office/drawing/2014/main" id="{89269C3F-0BE6-9D44-A53A-CF1E0B5B0B1E}"/>
                </a:ext>
              </a:extLst>
            </p:cNvPr>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3" name="Freeform 112">
              <a:extLst>
                <a:ext uri="{FF2B5EF4-FFF2-40B4-BE49-F238E27FC236}">
                  <a16:creationId xmlns:a16="http://schemas.microsoft.com/office/drawing/2014/main" id="{7F003663-2144-534A-8D8A-23C83C360D46}"/>
                </a:ext>
              </a:extLst>
            </p:cNvPr>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007710C4-EE82-5149-B4B9-B5C3DF34C6A0}"/>
                </a:ext>
              </a:extLst>
            </p:cNvPr>
            <p:cNvSpPr/>
            <p:nvPr/>
          </p:nvSpPr>
          <p:spPr>
            <a:xfrm>
              <a:off x="1332065" y="1080080"/>
              <a:ext cx="296179" cy="13601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grpSp>
      <p:sp>
        <p:nvSpPr>
          <p:cNvPr id="115" name="Line 305">
            <a:extLst>
              <a:ext uri="{FF2B5EF4-FFF2-40B4-BE49-F238E27FC236}">
                <a16:creationId xmlns:a16="http://schemas.microsoft.com/office/drawing/2014/main" id="{BBE875D3-B5E1-D542-8736-8F7BF5F61AB9}"/>
              </a:ext>
            </a:extLst>
          </p:cNvPr>
          <p:cNvSpPr>
            <a:spLocks noChangeShapeType="1"/>
          </p:cNvSpPr>
          <p:nvPr/>
        </p:nvSpPr>
        <p:spPr bwMode="auto">
          <a:xfrm>
            <a:off x="8248979" y="3941159"/>
            <a:ext cx="2454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TextBox 1">
            <a:extLst>
              <a:ext uri="{FF2B5EF4-FFF2-40B4-BE49-F238E27FC236}">
                <a16:creationId xmlns:a16="http://schemas.microsoft.com/office/drawing/2014/main" id="{57CFAEA6-E43A-CC4A-9A23-AAEB7EC54619}"/>
              </a:ext>
            </a:extLst>
          </p:cNvPr>
          <p:cNvSpPr txBox="1">
            <a:spLocks noChangeArrowheads="1"/>
          </p:cNvSpPr>
          <p:nvPr/>
        </p:nvSpPr>
        <p:spPr bwMode="auto">
          <a:xfrm>
            <a:off x="8536979" y="4435965"/>
            <a:ext cx="31650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R: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 transmission rate</a:t>
            </a:r>
          </a:p>
        </p:txBody>
      </p:sp>
      <p:grpSp>
        <p:nvGrpSpPr>
          <p:cNvPr id="123" name="Group 201">
            <a:extLst>
              <a:ext uri="{FF2B5EF4-FFF2-40B4-BE49-F238E27FC236}">
                <a16:creationId xmlns:a16="http://schemas.microsoft.com/office/drawing/2014/main" id="{F38845F8-A22A-0840-B6B2-BA9B57A2E12B}"/>
              </a:ext>
            </a:extLst>
          </p:cNvPr>
          <p:cNvGrpSpPr>
            <a:grpSpLocks/>
          </p:cNvGrpSpPr>
          <p:nvPr/>
        </p:nvGrpSpPr>
        <p:grpSpPr bwMode="auto">
          <a:xfrm>
            <a:off x="7577467" y="3023584"/>
            <a:ext cx="409575" cy="565150"/>
            <a:chOff x="375561" y="297711"/>
            <a:chExt cx="1252683" cy="2138362"/>
          </a:xfrm>
        </p:grpSpPr>
        <p:sp>
          <p:nvSpPr>
            <p:cNvPr id="124" name="Freeform 123">
              <a:extLst>
                <a:ext uri="{FF2B5EF4-FFF2-40B4-BE49-F238E27FC236}">
                  <a16:creationId xmlns:a16="http://schemas.microsoft.com/office/drawing/2014/main" id="{F0213471-FC5E-3740-8228-F482430433EE}"/>
                </a:ext>
              </a:extLst>
            </p:cNvPr>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5" name="Freeform 124">
              <a:extLst>
                <a:ext uri="{FF2B5EF4-FFF2-40B4-BE49-F238E27FC236}">
                  <a16:creationId xmlns:a16="http://schemas.microsoft.com/office/drawing/2014/main" id="{1D32F859-6ED6-3846-AD75-0B8D3DD89215}"/>
                </a:ext>
              </a:extLst>
            </p:cNvPr>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97C54F76-C247-2040-BB89-13AEDD66B619}"/>
                </a:ext>
              </a:extLst>
            </p:cNvPr>
            <p:cNvSpPr/>
            <p:nvPr/>
          </p:nvSpPr>
          <p:spPr>
            <a:xfrm>
              <a:off x="1332065" y="1066560"/>
              <a:ext cx="296179" cy="136350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grpSp>
      <p:sp>
        <p:nvSpPr>
          <p:cNvPr id="127" name="TextBox 205">
            <a:extLst>
              <a:ext uri="{FF2B5EF4-FFF2-40B4-BE49-F238E27FC236}">
                <a16:creationId xmlns:a16="http://schemas.microsoft.com/office/drawing/2014/main" id="{56C0E3F4-BAC0-054D-864D-73B840482806}"/>
              </a:ext>
            </a:extLst>
          </p:cNvPr>
          <p:cNvSpPr txBox="1">
            <a:spLocks noChangeArrowheads="1"/>
          </p:cNvSpPr>
          <p:nvPr/>
        </p:nvSpPr>
        <p:spPr bwMode="auto">
          <a:xfrm>
            <a:off x="7334579" y="4199922"/>
            <a:ext cx="6386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host</a:t>
            </a:r>
          </a:p>
        </p:txBody>
      </p:sp>
      <p:grpSp>
        <p:nvGrpSpPr>
          <p:cNvPr id="128" name="Group 206">
            <a:extLst>
              <a:ext uri="{FF2B5EF4-FFF2-40B4-BE49-F238E27FC236}">
                <a16:creationId xmlns:a16="http://schemas.microsoft.com/office/drawing/2014/main" id="{2AB05662-A87F-5F48-9BEE-842E0153F175}"/>
              </a:ext>
            </a:extLst>
          </p:cNvPr>
          <p:cNvGrpSpPr>
            <a:grpSpLocks/>
          </p:cNvGrpSpPr>
          <p:nvPr/>
        </p:nvGrpSpPr>
        <p:grpSpPr bwMode="auto">
          <a:xfrm>
            <a:off x="7102804" y="3749072"/>
            <a:ext cx="1295400" cy="506412"/>
            <a:chOff x="1816230" y="6118900"/>
            <a:chExt cx="1843339" cy="739100"/>
          </a:xfrm>
        </p:grpSpPr>
        <p:pic>
          <p:nvPicPr>
            <p:cNvPr id="129" name="Picture 8">
              <a:extLst>
                <a:ext uri="{FF2B5EF4-FFF2-40B4-BE49-F238E27FC236}">
                  <a16:creationId xmlns:a16="http://schemas.microsoft.com/office/drawing/2014/main" id="{E6CEDF5D-D08B-B14B-A83A-85FD119A79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230" y="6142069"/>
              <a:ext cx="1843339" cy="71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 name="Rectangle 129">
              <a:extLst>
                <a:ext uri="{FF2B5EF4-FFF2-40B4-BE49-F238E27FC236}">
                  <a16:creationId xmlns:a16="http://schemas.microsoft.com/office/drawing/2014/main" id="{29048EF3-5E61-E84E-A403-E94CBDDEE0A1}"/>
                </a:ext>
              </a:extLst>
            </p:cNvPr>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grpSp>
      <p:grpSp>
        <p:nvGrpSpPr>
          <p:cNvPr id="131" name="Group 209">
            <a:extLst>
              <a:ext uri="{FF2B5EF4-FFF2-40B4-BE49-F238E27FC236}">
                <a16:creationId xmlns:a16="http://schemas.microsoft.com/office/drawing/2014/main" id="{167721A3-FDBE-8C46-B6F4-8B59460C385E}"/>
              </a:ext>
            </a:extLst>
          </p:cNvPr>
          <p:cNvGrpSpPr>
            <a:grpSpLocks/>
          </p:cNvGrpSpPr>
          <p:nvPr/>
        </p:nvGrpSpPr>
        <p:grpSpPr bwMode="auto">
          <a:xfrm>
            <a:off x="7242504" y="2132997"/>
            <a:ext cx="1409700" cy="877887"/>
            <a:chOff x="2387973" y="4309243"/>
            <a:chExt cx="1771787" cy="1282262"/>
          </a:xfrm>
        </p:grpSpPr>
        <p:pic>
          <p:nvPicPr>
            <p:cNvPr id="132" name="Picture 9">
              <a:extLst>
                <a:ext uri="{FF2B5EF4-FFF2-40B4-BE49-F238E27FC236}">
                  <a16:creationId xmlns:a16="http://schemas.microsoft.com/office/drawing/2014/main" id="{51FAC978-0CFD-394B-81C0-80683828F7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508" y="4309243"/>
              <a:ext cx="1284945"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Rectangle 132">
              <a:extLst>
                <a:ext uri="{FF2B5EF4-FFF2-40B4-BE49-F238E27FC236}">
                  <a16:creationId xmlns:a16="http://schemas.microsoft.com/office/drawing/2014/main" id="{8340CE55-B950-0B43-BD77-490D7F00C056}"/>
                </a:ext>
              </a:extLst>
            </p:cNvPr>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grpSp>
      <p:sp>
        <p:nvSpPr>
          <p:cNvPr id="134" name="TextBox 215">
            <a:extLst>
              <a:ext uri="{FF2B5EF4-FFF2-40B4-BE49-F238E27FC236}">
                <a16:creationId xmlns:a16="http://schemas.microsoft.com/office/drawing/2014/main" id="{08652FA1-7974-3443-8815-45FAE75FEE09}"/>
              </a:ext>
            </a:extLst>
          </p:cNvPr>
          <p:cNvSpPr txBox="1">
            <a:spLocks noChangeArrowheads="1"/>
          </p:cNvSpPr>
          <p:nvPr/>
        </p:nvSpPr>
        <p:spPr bwMode="auto">
          <a:xfrm>
            <a:off x="7991804" y="3555397"/>
            <a:ext cx="288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a:t>
            </a:r>
          </a:p>
        </p:txBody>
      </p:sp>
      <p:sp>
        <p:nvSpPr>
          <p:cNvPr id="135" name="TextBox 216">
            <a:extLst>
              <a:ext uri="{FF2B5EF4-FFF2-40B4-BE49-F238E27FC236}">
                <a16:creationId xmlns:a16="http://schemas.microsoft.com/office/drawing/2014/main" id="{B2DFB57D-4700-E945-86BB-18293CCD901A}"/>
              </a:ext>
            </a:extLst>
          </p:cNvPr>
          <p:cNvSpPr txBox="1">
            <a:spLocks noChangeArrowheads="1"/>
          </p:cNvSpPr>
          <p:nvPr/>
        </p:nvSpPr>
        <p:spPr bwMode="auto">
          <a:xfrm>
            <a:off x="7750504" y="3563334"/>
            <a:ext cx="288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2</a:t>
            </a:r>
          </a:p>
        </p:txBody>
      </p:sp>
      <p:cxnSp>
        <p:nvCxnSpPr>
          <p:cNvPr id="136" name="Straight Connector 3">
            <a:extLst>
              <a:ext uri="{FF2B5EF4-FFF2-40B4-BE49-F238E27FC236}">
                <a16:creationId xmlns:a16="http://schemas.microsoft.com/office/drawing/2014/main" id="{FBBE3444-7CBE-F14B-B7E8-0383406AC1F6}"/>
              </a:ext>
            </a:extLst>
          </p:cNvPr>
          <p:cNvCxnSpPr>
            <a:cxnSpLocks noChangeShapeType="1"/>
          </p:cNvCxnSpPr>
          <p:nvPr/>
        </p:nvCxnSpPr>
        <p:spPr bwMode="auto">
          <a:xfrm flipV="1">
            <a:off x="8241042" y="2577497"/>
            <a:ext cx="1225550" cy="565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37" name="TextBox 234">
            <a:extLst>
              <a:ext uri="{FF2B5EF4-FFF2-40B4-BE49-F238E27FC236}">
                <a16:creationId xmlns:a16="http://schemas.microsoft.com/office/drawing/2014/main" id="{E4BF320B-881D-FC4C-AA1D-E8017D839D9A}"/>
              </a:ext>
            </a:extLst>
          </p:cNvPr>
          <p:cNvSpPr txBox="1">
            <a:spLocks noChangeArrowheads="1"/>
          </p:cNvSpPr>
          <p:nvPr/>
        </p:nvSpPr>
        <p:spPr bwMode="auto">
          <a:xfrm>
            <a:off x="9404679" y="2228247"/>
            <a:ext cx="182447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two packets,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L</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bits each</a:t>
            </a:r>
          </a:p>
        </p:txBody>
      </p:sp>
      <p:grpSp>
        <p:nvGrpSpPr>
          <p:cNvPr id="138" name="Group 137">
            <a:extLst>
              <a:ext uri="{FF2B5EF4-FFF2-40B4-BE49-F238E27FC236}">
                <a16:creationId xmlns:a16="http://schemas.microsoft.com/office/drawing/2014/main" id="{B19D0037-5A33-094A-B56A-A6725F0071E1}"/>
              </a:ext>
            </a:extLst>
          </p:cNvPr>
          <p:cNvGrpSpPr/>
          <p:nvPr/>
        </p:nvGrpSpPr>
        <p:grpSpPr>
          <a:xfrm>
            <a:off x="10506147" y="3669119"/>
            <a:ext cx="1200246" cy="477406"/>
            <a:chOff x="3668110" y="2448910"/>
            <a:chExt cx="3794234" cy="2165130"/>
          </a:xfrm>
        </p:grpSpPr>
        <p:sp>
          <p:nvSpPr>
            <p:cNvPr id="139" name="Rectangle 138">
              <a:extLst>
                <a:ext uri="{FF2B5EF4-FFF2-40B4-BE49-F238E27FC236}">
                  <a16:creationId xmlns:a16="http://schemas.microsoft.com/office/drawing/2014/main" id="{BA9898D4-BC65-E748-94F3-2D54D26D96FA}"/>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0" name="Freeform 139">
              <a:extLst>
                <a:ext uri="{FF2B5EF4-FFF2-40B4-BE49-F238E27FC236}">
                  <a16:creationId xmlns:a16="http://schemas.microsoft.com/office/drawing/2014/main" id="{D5CAA6B7-B19A-704A-A583-2A25A6A2BDAB}"/>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41" name="Group 140">
              <a:extLst>
                <a:ext uri="{FF2B5EF4-FFF2-40B4-BE49-F238E27FC236}">
                  <a16:creationId xmlns:a16="http://schemas.microsoft.com/office/drawing/2014/main" id="{1807DB28-C49C-1F47-993A-E4A5D8E3AD34}"/>
                </a:ext>
              </a:extLst>
            </p:cNvPr>
            <p:cNvGrpSpPr/>
            <p:nvPr/>
          </p:nvGrpSpPr>
          <p:grpSpPr>
            <a:xfrm>
              <a:off x="3941378" y="2603243"/>
              <a:ext cx="3202061" cy="1066110"/>
              <a:chOff x="7939341" y="3037317"/>
              <a:chExt cx="897649" cy="353919"/>
            </a:xfrm>
          </p:grpSpPr>
          <p:sp>
            <p:nvSpPr>
              <p:cNvPr id="142" name="Freeform 141">
                <a:extLst>
                  <a:ext uri="{FF2B5EF4-FFF2-40B4-BE49-F238E27FC236}">
                    <a16:creationId xmlns:a16="http://schemas.microsoft.com/office/drawing/2014/main" id="{12EFFE72-BC3C-CC49-AB49-16A0474F5064}"/>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C69BFDC0-0B31-D049-BA7F-3FCD7CA2CF31}"/>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F93BED00-199F-094A-BBBD-21F3A38D6508}"/>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5" name="Freeform 144">
                <a:extLst>
                  <a:ext uri="{FF2B5EF4-FFF2-40B4-BE49-F238E27FC236}">
                    <a16:creationId xmlns:a16="http://schemas.microsoft.com/office/drawing/2014/main" id="{0764D4E8-C385-5D47-B4A0-DC425C12DA68}"/>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cxnSp>
        <p:nvCxnSpPr>
          <p:cNvPr id="146" name="Straight Connector 3">
            <a:extLst>
              <a:ext uri="{FF2B5EF4-FFF2-40B4-BE49-F238E27FC236}">
                <a16:creationId xmlns:a16="http://schemas.microsoft.com/office/drawing/2014/main" id="{5571A294-549C-9140-89B0-D3E6B5C20F85}"/>
              </a:ext>
            </a:extLst>
          </p:cNvPr>
          <p:cNvCxnSpPr>
            <a:cxnSpLocks noChangeShapeType="1"/>
          </p:cNvCxnSpPr>
          <p:nvPr/>
        </p:nvCxnSpPr>
        <p:spPr bwMode="auto">
          <a:xfrm flipV="1">
            <a:off x="9264979" y="4020904"/>
            <a:ext cx="0" cy="4583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 name="Right Arrow 2">
            <a:extLst>
              <a:ext uri="{FF2B5EF4-FFF2-40B4-BE49-F238E27FC236}">
                <a16:creationId xmlns:a16="http://schemas.microsoft.com/office/drawing/2014/main" id="{23DA3897-58AF-E74F-8974-5062251B6401}"/>
              </a:ext>
            </a:extLst>
          </p:cNvPr>
          <p:cNvSpPr/>
          <p:nvPr/>
        </p:nvSpPr>
        <p:spPr>
          <a:xfrm>
            <a:off x="8311695" y="3223689"/>
            <a:ext cx="978408" cy="260093"/>
          </a:xfrm>
          <a:prstGeom prst="rightArrow">
            <a:avLst/>
          </a:prstGeom>
          <a:gradFill>
            <a:gsLst>
              <a:gs pos="0">
                <a:schemeClr val="accent1">
                  <a:lumMod val="5000"/>
                  <a:lumOff val="95000"/>
                </a:schemeClr>
              </a:gs>
              <a:gs pos="35000">
                <a:schemeClr val="accent1">
                  <a:lumMod val="20000"/>
                  <a:lumOff val="80000"/>
                </a:schemeClr>
              </a:gs>
              <a:gs pos="68000">
                <a:schemeClr val="accent1">
                  <a:lumMod val="45000"/>
                  <a:lumOff val="55000"/>
                </a:schemeClr>
              </a:gs>
              <a:gs pos="100000">
                <a:srgbClr val="0000A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C3E2A643-E19F-834C-A4A9-DFD2845E5A32}"/>
              </a:ext>
            </a:extLst>
          </p:cNvPr>
          <p:cNvGrpSpPr/>
          <p:nvPr/>
        </p:nvGrpSpPr>
        <p:grpSpPr>
          <a:xfrm>
            <a:off x="2541108" y="5251754"/>
            <a:ext cx="6446724" cy="1077218"/>
            <a:chOff x="2541108" y="5251754"/>
            <a:chExt cx="6446724" cy="1077218"/>
          </a:xfrm>
        </p:grpSpPr>
        <p:sp>
          <p:nvSpPr>
            <p:cNvPr id="150" name="TextBox 235">
              <a:extLst>
                <a:ext uri="{FF2B5EF4-FFF2-40B4-BE49-F238E27FC236}">
                  <a16:creationId xmlns:a16="http://schemas.microsoft.com/office/drawing/2014/main" id="{554D03F1-261B-274D-BE6B-68B0F085B72E}"/>
                </a:ext>
              </a:extLst>
            </p:cNvPr>
            <p:cNvSpPr txBox="1">
              <a:spLocks noChangeArrowheads="1"/>
            </p:cNvSpPr>
            <p:nvPr/>
          </p:nvSpPr>
          <p:spPr bwMode="auto">
            <a:xfrm>
              <a:off x="2541108" y="5259812"/>
              <a:ext cx="1768561" cy="1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packet</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transmission</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delay</a:t>
              </a:r>
            </a:p>
          </p:txBody>
        </p:sp>
        <p:sp>
          <p:nvSpPr>
            <p:cNvPr id="151" name="TextBox 237">
              <a:extLst>
                <a:ext uri="{FF2B5EF4-FFF2-40B4-BE49-F238E27FC236}">
                  <a16:creationId xmlns:a16="http://schemas.microsoft.com/office/drawing/2014/main" id="{9CD3A186-E3CE-C042-8649-3B739F26DF9E}"/>
                </a:ext>
              </a:extLst>
            </p:cNvPr>
            <p:cNvSpPr txBox="1">
              <a:spLocks noChangeArrowheads="1"/>
            </p:cNvSpPr>
            <p:nvPr/>
          </p:nvSpPr>
          <p:spPr bwMode="auto">
            <a:xfrm>
              <a:off x="4778467" y="5291362"/>
              <a:ext cx="2103653" cy="1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 needed to</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transmit </a:t>
              </a:r>
              <a:r>
                <a:rPr kumimoji="0" lang="en-US" altLang="en-US" sz="24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-bit</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packet into link</a:t>
              </a:r>
            </a:p>
          </p:txBody>
        </p:sp>
        <p:sp>
          <p:nvSpPr>
            <p:cNvPr id="152" name="TextBox 4">
              <a:extLst>
                <a:ext uri="{FF2B5EF4-FFF2-40B4-BE49-F238E27FC236}">
                  <a16:creationId xmlns:a16="http://schemas.microsoft.com/office/drawing/2014/main" id="{B952BAFD-58AC-214C-BE5D-ADF785D9B190}"/>
                </a:ext>
              </a:extLst>
            </p:cNvPr>
            <p:cNvSpPr txBox="1">
              <a:spLocks noChangeArrowheads="1"/>
            </p:cNvSpPr>
            <p:nvPr/>
          </p:nvSpPr>
          <p:spPr bwMode="auto">
            <a:xfrm>
              <a:off x="7516019" y="5251754"/>
              <a:ext cx="147181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(bits/sec)</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153" name="Straight Connector 9">
              <a:extLst>
                <a:ext uri="{FF2B5EF4-FFF2-40B4-BE49-F238E27FC236}">
                  <a16:creationId xmlns:a16="http://schemas.microsoft.com/office/drawing/2014/main" id="{67DC36C0-FB7F-C743-A67E-B459F261B223}"/>
                </a:ext>
              </a:extLst>
            </p:cNvPr>
            <p:cNvCxnSpPr>
              <a:cxnSpLocks noChangeShapeType="1"/>
            </p:cNvCxnSpPr>
            <p:nvPr/>
          </p:nvCxnSpPr>
          <p:spPr bwMode="auto">
            <a:xfrm>
              <a:off x="7603331" y="5796974"/>
              <a:ext cx="2868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154" name="TextBox 10">
              <a:extLst>
                <a:ext uri="{FF2B5EF4-FFF2-40B4-BE49-F238E27FC236}">
                  <a16:creationId xmlns:a16="http://schemas.microsoft.com/office/drawing/2014/main" id="{E6FBAEB0-9208-834B-AE45-DB91BAA9DB81}"/>
                </a:ext>
              </a:extLst>
            </p:cNvPr>
            <p:cNvSpPr txBox="1">
              <a:spLocks noChangeArrowheads="1"/>
            </p:cNvSpPr>
            <p:nvPr/>
          </p:nvSpPr>
          <p:spPr bwMode="auto">
            <a:xfrm>
              <a:off x="4336507" y="5477615"/>
              <a:ext cx="3898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p>
          </p:txBody>
        </p:sp>
        <p:sp>
          <p:nvSpPr>
            <p:cNvPr id="155" name="TextBox 245">
              <a:extLst>
                <a:ext uri="{FF2B5EF4-FFF2-40B4-BE49-F238E27FC236}">
                  <a16:creationId xmlns:a16="http://schemas.microsoft.com/office/drawing/2014/main" id="{46450F73-8344-8247-AF42-74BDC01EF657}"/>
                </a:ext>
              </a:extLst>
            </p:cNvPr>
            <p:cNvSpPr txBox="1">
              <a:spLocks noChangeArrowheads="1"/>
            </p:cNvSpPr>
            <p:nvPr/>
          </p:nvSpPr>
          <p:spPr bwMode="auto">
            <a:xfrm>
              <a:off x="6919119" y="5484897"/>
              <a:ext cx="3898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p>
          </p:txBody>
        </p:sp>
      </p:grpSp>
      <p:sp>
        <p:nvSpPr>
          <p:cNvPr id="42" name="Slide Number Placeholder 5">
            <a:extLst>
              <a:ext uri="{FF2B5EF4-FFF2-40B4-BE49-F238E27FC236}">
                <a16:creationId xmlns:a16="http://schemas.microsoft.com/office/drawing/2014/main" id="{B251BB5B-B793-A244-AD35-80C025284C84}"/>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14</a:t>
            </a:fld>
            <a:endParaRPr lang="en-US" dirty="0"/>
          </a:p>
        </p:txBody>
      </p:sp>
    </p:spTree>
    <p:extLst>
      <p:ext uri="{BB962C8B-B14F-4D97-AF65-F5344CB8AC3E}">
        <p14:creationId xmlns:p14="http://schemas.microsoft.com/office/powerpoint/2010/main" val="225744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0">
                                            <p:txEl>
                                              <p:pRg st="1" end="1"/>
                                            </p:txEl>
                                          </p:spTgt>
                                        </p:tgtEl>
                                        <p:attrNameLst>
                                          <p:attrName>style.visibility</p:attrName>
                                        </p:attrNameLst>
                                      </p:cBhvr>
                                      <p:to>
                                        <p:strVal val="visible"/>
                                      </p:to>
                                    </p:set>
                                    <p:animEffect transition="in" filter="dissolve">
                                      <p:cBhvr>
                                        <p:cTn id="7" dur="500"/>
                                        <p:tgtEl>
                                          <p:spTgt spid="1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0">
                                            <p:txEl>
                                              <p:pRg st="2" end="2"/>
                                            </p:txEl>
                                          </p:spTgt>
                                        </p:tgtEl>
                                        <p:attrNameLst>
                                          <p:attrName>style.visibility</p:attrName>
                                        </p:attrNameLst>
                                      </p:cBhvr>
                                      <p:to>
                                        <p:strVal val="visible"/>
                                      </p:to>
                                    </p:set>
                                    <p:animEffect transition="in" filter="dissolve">
                                      <p:cBhvr>
                                        <p:cTn id="12" dur="500"/>
                                        <p:tgtEl>
                                          <p:spTgt spid="1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0">
                                            <p:txEl>
                                              <p:pRg st="3" end="3"/>
                                            </p:txEl>
                                          </p:spTgt>
                                        </p:tgtEl>
                                        <p:attrNameLst>
                                          <p:attrName>style.visibility</p:attrName>
                                        </p:attrNameLst>
                                      </p:cBhvr>
                                      <p:to>
                                        <p:strVal val="visible"/>
                                      </p:to>
                                    </p:set>
                                    <p:animEffect transition="in" filter="dissolve">
                                      <p:cBhvr>
                                        <p:cTn id="17" dur="500"/>
                                        <p:tgtEl>
                                          <p:spTgt spid="1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0">
                                            <p:txEl>
                                              <p:pRg st="4" end="4"/>
                                            </p:txEl>
                                          </p:spTgt>
                                        </p:tgtEl>
                                        <p:attrNameLst>
                                          <p:attrName>style.visibility</p:attrName>
                                        </p:attrNameLst>
                                      </p:cBhvr>
                                      <p:to>
                                        <p:strVal val="visible"/>
                                      </p:to>
                                    </p:set>
                                    <p:animEffect transition="in" filter="dissolve">
                                      <p:cBhvr>
                                        <p:cTn id="22" dur="500"/>
                                        <p:tgtEl>
                                          <p:spTgt spid="11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Title 1">
            <a:extLst>
              <a:ext uri="{FF2B5EF4-FFF2-40B4-BE49-F238E27FC236}">
                <a16:creationId xmlns:a16="http://schemas.microsoft.com/office/drawing/2014/main" id="{C9770F09-EBB8-174E-A6FB-4752E1D92580}"/>
              </a:ext>
            </a:extLst>
          </p:cNvPr>
          <p:cNvSpPr>
            <a:spLocks noGrp="1"/>
          </p:cNvSpPr>
          <p:nvPr>
            <p:ph type="title"/>
          </p:nvPr>
        </p:nvSpPr>
        <p:spPr>
          <a:xfrm>
            <a:off x="848710" y="273146"/>
            <a:ext cx="10515600" cy="894622"/>
          </a:xfrm>
        </p:spPr>
        <p:txBody>
          <a:bodyPr>
            <a:normAutofit/>
          </a:bodyPr>
          <a:lstStyle/>
          <a:p>
            <a:r>
              <a:rPr lang="en-US" altLang="en-US" sz="5400" b="0" dirty="0">
                <a:ea typeface="ＭＳ Ｐゴシック" panose="020B0600070205080204" pitchFamily="34" charset="-128"/>
              </a:rPr>
              <a:t>Links: physical media</a:t>
            </a:r>
            <a:endParaRPr lang="en-US" sz="5400" b="0" dirty="0"/>
          </a:p>
        </p:txBody>
      </p:sp>
      <p:sp>
        <p:nvSpPr>
          <p:cNvPr id="42" name="Rectangle 3">
            <a:extLst>
              <a:ext uri="{FF2B5EF4-FFF2-40B4-BE49-F238E27FC236}">
                <a16:creationId xmlns:a16="http://schemas.microsoft.com/office/drawing/2014/main" id="{B41BDD21-3AA2-5A47-848F-E5981CBA9334}"/>
              </a:ext>
            </a:extLst>
          </p:cNvPr>
          <p:cNvSpPr txBox="1">
            <a:spLocks noChangeArrowheads="1"/>
          </p:cNvSpPr>
          <p:nvPr/>
        </p:nvSpPr>
        <p:spPr>
          <a:xfrm>
            <a:off x="952500" y="1671911"/>
            <a:ext cx="4639003" cy="4648200"/>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bit:</a:t>
            </a:r>
            <a:r>
              <a:rPr kumimoji="0" lang="en-US" altLang="en-US" sz="2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propagates between</a:t>
            </a:r>
            <a:b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b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transmitter/receiver pairs</a:t>
            </a:r>
            <a:endParaRPr kumimoji="0" lang="en-US" altLang="en-US" sz="2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physical link:</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what lies between transmitter &amp; receiver</a:t>
            </a: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guided media: </a:t>
            </a:r>
          </a:p>
          <a:p>
            <a:pPr marL="682625" marR="0" lvl="1" indent="-22542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signals propagate in solid media: copper, fiber, coax</a:t>
            </a: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unguided media:</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p>
          <a:p>
            <a:pPr marL="682625" marR="0" lvl="1" indent="-22542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signals propagate freely, e.g., radio</a:t>
            </a:r>
          </a:p>
        </p:txBody>
      </p:sp>
      <p:grpSp>
        <p:nvGrpSpPr>
          <p:cNvPr id="2" name="Group 1">
            <a:extLst>
              <a:ext uri="{FF2B5EF4-FFF2-40B4-BE49-F238E27FC236}">
                <a16:creationId xmlns:a16="http://schemas.microsoft.com/office/drawing/2014/main" id="{D9986260-6BBE-5549-A319-09906DD70AAA}"/>
              </a:ext>
            </a:extLst>
          </p:cNvPr>
          <p:cNvGrpSpPr/>
          <p:nvPr/>
        </p:nvGrpSpPr>
        <p:grpSpPr>
          <a:xfrm>
            <a:off x="6333223" y="1671911"/>
            <a:ext cx="5123052" cy="3611287"/>
            <a:chOff x="6333223" y="1671911"/>
            <a:chExt cx="5123052" cy="3611287"/>
          </a:xfrm>
        </p:grpSpPr>
        <p:sp>
          <p:nvSpPr>
            <p:cNvPr id="43" name="Rectangle 4">
              <a:extLst>
                <a:ext uri="{FF2B5EF4-FFF2-40B4-BE49-F238E27FC236}">
                  <a16:creationId xmlns:a16="http://schemas.microsoft.com/office/drawing/2014/main" id="{9573907E-68CA-1046-A0DB-1869CFA38414}"/>
                </a:ext>
              </a:extLst>
            </p:cNvPr>
            <p:cNvSpPr txBox="1">
              <a:spLocks noChangeArrowheads="1"/>
            </p:cNvSpPr>
            <p:nvPr/>
          </p:nvSpPr>
          <p:spPr>
            <a:xfrm>
              <a:off x="6411036" y="1671911"/>
              <a:ext cx="5045239" cy="334645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34290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mn-ea"/>
                  <a:cs typeface="+mn-cs"/>
                </a:rPr>
                <a:t>Twisted pair (TP</a:t>
              </a:r>
              <a:r>
                <a:rPr kumimoji="0" lang="en-US" sz="3200" b="0" i="0" u="none" strike="noStrike" kern="1200" cap="none" spc="0" normalizeH="0" baseline="0" noProof="0" dirty="0">
                  <a:ln>
                    <a:noFill/>
                  </a:ln>
                  <a:solidFill>
                    <a:srgbClr val="FF0000"/>
                  </a:solidFill>
                  <a:effectLst/>
                  <a:uLnTx/>
                  <a:uFillTx/>
                  <a:latin typeface="Calibri" panose="020F0502020204030204"/>
                  <a:ea typeface="+mn-ea"/>
                  <a:cs typeface="+mn-cs"/>
                </a:rPr>
                <a:t>)</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two insulated copper wires</a:t>
              </a:r>
            </a:p>
            <a:p>
              <a:pPr marL="682625" marR="0" lvl="1" indent="-231775" algn="l" defTabSz="914400" rtl="0" eaLnBrk="1" fontAlgn="auto" latinLnBrk="0" hangingPunct="1">
                <a:lnSpc>
                  <a:spcPct val="90000"/>
                </a:lnSpc>
                <a:spcBef>
                  <a:spcPts val="500"/>
                </a:spcBef>
                <a:spcAft>
                  <a:spcPts val="0"/>
                </a:spcAft>
                <a:buClr>
                  <a:srgbClr val="0000A8"/>
                </a:buClr>
                <a:buSzPct val="100000"/>
                <a:buFont typeface="Arial"/>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Category 5: 100 Mbps, 1 Gbps Ethernet</a:t>
              </a:r>
            </a:p>
            <a:p>
              <a:pPr marL="682625" marR="0" lvl="1" indent="-231775" algn="l" defTabSz="914400" rtl="0" eaLnBrk="1" fontAlgn="auto" latinLnBrk="0" hangingPunct="1">
                <a:lnSpc>
                  <a:spcPct val="90000"/>
                </a:lnSpc>
                <a:spcBef>
                  <a:spcPts val="500"/>
                </a:spcBef>
                <a:spcAft>
                  <a:spcPts val="0"/>
                </a:spcAft>
                <a:buClr>
                  <a:srgbClr val="0000A8"/>
                </a:buClr>
                <a:buSzPct val="100000"/>
                <a:buFont typeface="Arial"/>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Category 6: 10Gbps Ethernet</a:t>
              </a:r>
            </a:p>
          </p:txBody>
        </p:sp>
        <p:pic>
          <p:nvPicPr>
            <p:cNvPr id="11266" name="Picture 2" descr="Twisted_Pair_Cables">
              <a:extLst>
                <a:ext uri="{FF2B5EF4-FFF2-40B4-BE49-F238E27FC236}">
                  <a16:creationId xmlns:a16="http://schemas.microsoft.com/office/drawing/2014/main" id="{D6B65C46-A39A-504A-B7AF-C7226316E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3223" y="3476662"/>
              <a:ext cx="2220035" cy="170942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twisted pair">
              <a:extLst>
                <a:ext uri="{FF2B5EF4-FFF2-40B4-BE49-F238E27FC236}">
                  <a16:creationId xmlns:a16="http://schemas.microsoft.com/office/drawing/2014/main" id="{BD4509EA-366C-1C41-A7BB-9925F11437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5176" y="3594371"/>
              <a:ext cx="2359134" cy="1688827"/>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lide Number Placeholder 5">
            <a:extLst>
              <a:ext uri="{FF2B5EF4-FFF2-40B4-BE49-F238E27FC236}">
                <a16:creationId xmlns:a16="http://schemas.microsoft.com/office/drawing/2014/main" id="{A3A14225-DCBF-BB44-B1DF-EA9373578A1D}"/>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15</a:t>
            </a:fld>
            <a:endParaRPr lang="en-US" dirty="0"/>
          </a:p>
        </p:txBody>
      </p:sp>
    </p:spTree>
    <p:extLst>
      <p:ext uri="{BB962C8B-B14F-4D97-AF65-F5344CB8AC3E}">
        <p14:creationId xmlns:p14="http://schemas.microsoft.com/office/powerpoint/2010/main" val="376522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Title 1">
            <a:extLst>
              <a:ext uri="{FF2B5EF4-FFF2-40B4-BE49-F238E27FC236}">
                <a16:creationId xmlns:a16="http://schemas.microsoft.com/office/drawing/2014/main" id="{C9770F09-EBB8-174E-A6FB-4752E1D92580}"/>
              </a:ext>
            </a:extLst>
          </p:cNvPr>
          <p:cNvSpPr>
            <a:spLocks noGrp="1"/>
          </p:cNvSpPr>
          <p:nvPr>
            <p:ph type="title"/>
          </p:nvPr>
        </p:nvSpPr>
        <p:spPr>
          <a:xfrm>
            <a:off x="848710" y="273146"/>
            <a:ext cx="10515600" cy="894622"/>
          </a:xfrm>
        </p:spPr>
        <p:txBody>
          <a:bodyPr>
            <a:normAutofit/>
          </a:bodyPr>
          <a:lstStyle/>
          <a:p>
            <a:r>
              <a:rPr lang="en-US" altLang="en-US" sz="5400" b="0" dirty="0">
                <a:ea typeface="ＭＳ Ｐゴシック" panose="020B0600070205080204" pitchFamily="34" charset="-128"/>
              </a:rPr>
              <a:t>Links: physical media</a:t>
            </a:r>
            <a:endParaRPr lang="en-US" sz="5400" b="0" dirty="0"/>
          </a:p>
        </p:txBody>
      </p:sp>
      <p:sp>
        <p:nvSpPr>
          <p:cNvPr id="9" name="Rectangle 3">
            <a:extLst>
              <a:ext uri="{FF2B5EF4-FFF2-40B4-BE49-F238E27FC236}">
                <a16:creationId xmlns:a16="http://schemas.microsoft.com/office/drawing/2014/main" id="{BECEA851-800B-1A42-B1E6-3BCEBBFF06DD}"/>
              </a:ext>
            </a:extLst>
          </p:cNvPr>
          <p:cNvSpPr txBox="1">
            <a:spLocks noChangeArrowheads="1"/>
          </p:cNvSpPr>
          <p:nvPr/>
        </p:nvSpPr>
        <p:spPr>
          <a:xfrm>
            <a:off x="982262" y="1320920"/>
            <a:ext cx="4878973" cy="432752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19075"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mn-ea"/>
                <a:cs typeface="+mn-cs"/>
              </a:rPr>
              <a:t>Coaxial cable:</a:t>
            </a:r>
          </a:p>
          <a:p>
            <a:pPr marL="2286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two concentric copper conductors</a:t>
            </a:r>
          </a:p>
          <a:p>
            <a:pPr marL="2286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bidirectional</a:t>
            </a:r>
          </a:p>
          <a:p>
            <a:pPr marL="2286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broadband:</a:t>
            </a:r>
          </a:p>
          <a:p>
            <a:pPr marL="682625" marR="0" lvl="1" indent="-22542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multiple frequency channels on cable</a:t>
            </a:r>
          </a:p>
          <a:p>
            <a:pPr marL="682625" marR="0" lvl="1" indent="-22542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100’s Mbps per channel</a:t>
            </a:r>
          </a:p>
        </p:txBody>
      </p:sp>
      <p:pic>
        <p:nvPicPr>
          <p:cNvPr id="3" name="Picture 2">
            <a:extLst>
              <a:ext uri="{FF2B5EF4-FFF2-40B4-BE49-F238E27FC236}">
                <a16:creationId xmlns:a16="http://schemas.microsoft.com/office/drawing/2014/main" id="{8D4259C2-0AA0-BE4D-A5F7-362CC0D6A7D0}"/>
              </a:ext>
            </a:extLst>
          </p:cNvPr>
          <p:cNvPicPr>
            <a:picLocks noChangeAspect="1"/>
          </p:cNvPicPr>
          <p:nvPr/>
        </p:nvPicPr>
        <p:blipFill>
          <a:blip r:embed="rId3"/>
          <a:stretch>
            <a:fillRect/>
          </a:stretch>
        </p:blipFill>
        <p:spPr>
          <a:xfrm rot="2692153">
            <a:off x="1742089" y="3834600"/>
            <a:ext cx="1854420" cy="1854420"/>
          </a:xfrm>
          <a:prstGeom prst="rect">
            <a:avLst/>
          </a:prstGeom>
        </p:spPr>
      </p:pic>
      <p:grpSp>
        <p:nvGrpSpPr>
          <p:cNvPr id="2" name="Group 1">
            <a:extLst>
              <a:ext uri="{FF2B5EF4-FFF2-40B4-BE49-F238E27FC236}">
                <a16:creationId xmlns:a16="http://schemas.microsoft.com/office/drawing/2014/main" id="{BF6FF9DA-97F1-3A4B-8FA4-5FF000565416}"/>
              </a:ext>
            </a:extLst>
          </p:cNvPr>
          <p:cNvGrpSpPr/>
          <p:nvPr/>
        </p:nvGrpSpPr>
        <p:grpSpPr>
          <a:xfrm>
            <a:off x="6360527" y="1276574"/>
            <a:ext cx="5602289" cy="5319638"/>
            <a:chOff x="6360527" y="1276574"/>
            <a:chExt cx="5602289" cy="5319638"/>
          </a:xfrm>
        </p:grpSpPr>
        <p:sp>
          <p:nvSpPr>
            <p:cNvPr id="11" name="Rectangle 5">
              <a:extLst>
                <a:ext uri="{FF2B5EF4-FFF2-40B4-BE49-F238E27FC236}">
                  <a16:creationId xmlns:a16="http://schemas.microsoft.com/office/drawing/2014/main" id="{0636A257-4BF5-0D40-8994-53C8EDAFC437}"/>
                </a:ext>
              </a:extLst>
            </p:cNvPr>
            <p:cNvSpPr>
              <a:spLocks noChangeArrowheads="1"/>
            </p:cNvSpPr>
            <p:nvPr/>
          </p:nvSpPr>
          <p:spPr bwMode="auto">
            <a:xfrm>
              <a:off x="6360527" y="1276574"/>
              <a:ext cx="5602289" cy="3438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682625" indent="-225425">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ct val="20000"/>
                </a:spcBef>
                <a:spcAft>
                  <a:spcPts val="0"/>
                </a:spcAft>
                <a:buClr>
                  <a:srgbClr val="ED7D31"/>
                </a:buClr>
                <a:buSzPct val="85000"/>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Fiber optic cable:</a:t>
              </a:r>
            </a:p>
            <a:p>
              <a:pPr marL="342900" marR="0" lvl="0" indent="-342900"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glass fiber carrying light pulses, each pulse a bit</a:t>
              </a:r>
            </a:p>
            <a:p>
              <a:pPr marL="342900" marR="0" lvl="0" indent="-342900"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high-speed operation:</a:t>
              </a:r>
            </a:p>
            <a:p>
              <a:pPr marL="682625" marR="0" lvl="1" indent="-225425" algn="l" defTabSz="914400" rtl="0" eaLnBrk="1" fontAlgn="auto" latinLnBrk="0" hangingPunct="1">
                <a:lnSpc>
                  <a:spcPct val="85000"/>
                </a:lnSpc>
                <a:spcBef>
                  <a:spcPct val="20000"/>
                </a:spcBef>
                <a:spcAft>
                  <a:spcPts val="0"/>
                </a:spcAft>
                <a:buClr>
                  <a:srgbClr val="000099"/>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high-speed point-to-point transmission (10’</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s-100’s Gbps)</a:t>
              </a:r>
            </a:p>
            <a:p>
              <a:pPr marL="342900" marR="0" lvl="0" indent="-342900"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low error rate: </a:t>
              </a:r>
            </a:p>
            <a:p>
              <a:pPr marL="682625" marR="0" lvl="1" indent="-225425" algn="l" defTabSz="914400" rtl="0" eaLnBrk="1" fontAlgn="auto" latinLnBrk="0" hangingPunct="1">
                <a:lnSpc>
                  <a:spcPct val="85000"/>
                </a:lnSpc>
                <a:spcBef>
                  <a:spcPct val="20000"/>
                </a:spcBef>
                <a:spcAft>
                  <a:spcPts val="0"/>
                </a:spcAft>
                <a:buClr>
                  <a:srgbClr val="000099"/>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repeaters spaced far apart </a:t>
              </a:r>
            </a:p>
            <a:p>
              <a:pPr marL="682625" marR="0" lvl="1" indent="-225425" algn="l" defTabSz="914400" rtl="0" eaLnBrk="1" fontAlgn="auto" latinLnBrk="0" hangingPunct="1">
                <a:lnSpc>
                  <a:spcPct val="85000"/>
                </a:lnSpc>
                <a:spcBef>
                  <a:spcPct val="20000"/>
                </a:spcBef>
                <a:spcAft>
                  <a:spcPts val="0"/>
                </a:spcAft>
                <a:buClr>
                  <a:srgbClr val="000099"/>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immune to electromagnetic noise</a:t>
              </a:r>
            </a:p>
          </p:txBody>
        </p:sp>
        <p:pic>
          <p:nvPicPr>
            <p:cNvPr id="12290" name="Picture 2" descr="Image result for optical fiber">
              <a:extLst>
                <a:ext uri="{FF2B5EF4-FFF2-40B4-BE49-F238E27FC236}">
                  <a16:creationId xmlns:a16="http://schemas.microsoft.com/office/drawing/2014/main" id="{DE83E3CC-89A7-4743-A47D-FE0D94F681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5119" y="4700678"/>
              <a:ext cx="2872373" cy="1895534"/>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lide Number Placeholder 5">
            <a:extLst>
              <a:ext uri="{FF2B5EF4-FFF2-40B4-BE49-F238E27FC236}">
                <a16:creationId xmlns:a16="http://schemas.microsoft.com/office/drawing/2014/main" id="{655E0361-C998-CE4A-A872-E67F1A517547}"/>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16</a:t>
            </a:fld>
            <a:endParaRPr lang="en-US" dirty="0"/>
          </a:p>
        </p:txBody>
      </p:sp>
    </p:spTree>
    <p:extLst>
      <p:ext uri="{BB962C8B-B14F-4D97-AF65-F5344CB8AC3E}">
        <p14:creationId xmlns:p14="http://schemas.microsoft.com/office/powerpoint/2010/main" val="395135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Title 1">
            <a:extLst>
              <a:ext uri="{FF2B5EF4-FFF2-40B4-BE49-F238E27FC236}">
                <a16:creationId xmlns:a16="http://schemas.microsoft.com/office/drawing/2014/main" id="{C9770F09-EBB8-174E-A6FB-4752E1D92580}"/>
              </a:ext>
            </a:extLst>
          </p:cNvPr>
          <p:cNvSpPr>
            <a:spLocks noGrp="1"/>
          </p:cNvSpPr>
          <p:nvPr>
            <p:ph type="title"/>
          </p:nvPr>
        </p:nvSpPr>
        <p:spPr>
          <a:xfrm>
            <a:off x="848710" y="273146"/>
            <a:ext cx="10515600" cy="894622"/>
          </a:xfrm>
        </p:spPr>
        <p:txBody>
          <a:bodyPr>
            <a:normAutofit/>
          </a:bodyPr>
          <a:lstStyle/>
          <a:p>
            <a:r>
              <a:rPr lang="en-US" altLang="en-US" sz="5400" b="0" dirty="0">
                <a:ea typeface="ＭＳ Ｐゴシック" panose="020B0600070205080204" pitchFamily="34" charset="-128"/>
              </a:rPr>
              <a:t>Links: physical media</a:t>
            </a:r>
            <a:endParaRPr lang="en-US" sz="5400" b="0" dirty="0"/>
          </a:p>
        </p:txBody>
      </p:sp>
      <p:sp>
        <p:nvSpPr>
          <p:cNvPr id="12" name="Rectangle 3">
            <a:extLst>
              <a:ext uri="{FF2B5EF4-FFF2-40B4-BE49-F238E27FC236}">
                <a16:creationId xmlns:a16="http://schemas.microsoft.com/office/drawing/2014/main" id="{0FE4FCF6-C044-7F40-BE10-AF4FF95479A4}"/>
              </a:ext>
            </a:extLst>
          </p:cNvPr>
          <p:cNvSpPr txBox="1">
            <a:spLocks noChangeArrowheads="1"/>
          </p:cNvSpPr>
          <p:nvPr/>
        </p:nvSpPr>
        <p:spPr>
          <a:xfrm>
            <a:off x="952499" y="1354420"/>
            <a:ext cx="4950759" cy="4876800"/>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Wireless radio</a:t>
            </a:r>
          </a:p>
          <a:p>
            <a:pPr marL="346075" marR="0" lvl="0" indent="-2841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signal carried in various “bands” in electromagnetic spectrum</a:t>
            </a:r>
          </a:p>
          <a:p>
            <a:pPr marL="346075" marR="0" lvl="0" indent="-2841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physical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wire”</a:t>
            </a:r>
          </a:p>
          <a:p>
            <a:pPr marL="346075" marR="0" lvl="0" indent="-2841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broadcast, “half-duplex”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to receiver)</a:t>
            </a:r>
          </a:p>
          <a:p>
            <a:pPr marL="346075" marR="0" lvl="0" indent="-284163"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propagation environment effects:</a:t>
            </a:r>
          </a:p>
          <a:p>
            <a:pPr marL="635000" marR="0" lvl="1" indent="-230188" algn="l" defTabSz="914400" rtl="0" eaLnBrk="1" fontAlgn="auto" latinLnBrk="0" hangingPunct="1">
              <a:lnSpc>
                <a:spcPct val="90000"/>
              </a:lnSpc>
              <a:spcBef>
                <a:spcPts val="3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reflection </a:t>
            </a:r>
          </a:p>
          <a:p>
            <a:pPr marL="635000" marR="0" lvl="1" indent="-230188" algn="l" defTabSz="914400" rtl="0" eaLnBrk="1" fontAlgn="auto" latinLnBrk="0" hangingPunct="1">
              <a:lnSpc>
                <a:spcPct val="90000"/>
              </a:lnSpc>
              <a:spcBef>
                <a:spcPts val="3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obstruction by objects</a:t>
            </a:r>
          </a:p>
          <a:p>
            <a:pPr marL="635000" marR="0" lvl="1" indent="-230188" algn="l" defTabSz="914400" rtl="0" eaLnBrk="1" fontAlgn="auto" latinLnBrk="0" hangingPunct="1">
              <a:lnSpc>
                <a:spcPct val="90000"/>
              </a:lnSpc>
              <a:spcBef>
                <a:spcPts val="3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Interference/noise</a:t>
            </a:r>
          </a:p>
        </p:txBody>
      </p:sp>
      <p:sp>
        <p:nvSpPr>
          <p:cNvPr id="14" name="Rectangle 3">
            <a:extLst>
              <a:ext uri="{FF2B5EF4-FFF2-40B4-BE49-F238E27FC236}">
                <a16:creationId xmlns:a16="http://schemas.microsoft.com/office/drawing/2014/main" id="{111B3EB7-227E-F543-AA3C-890766F25AA8}"/>
              </a:ext>
            </a:extLst>
          </p:cNvPr>
          <p:cNvSpPr txBox="1">
            <a:spLocks noChangeArrowheads="1"/>
          </p:cNvSpPr>
          <p:nvPr/>
        </p:nvSpPr>
        <p:spPr>
          <a:xfrm>
            <a:off x="6349562" y="1354420"/>
            <a:ext cx="5188014" cy="511829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ct val="20000"/>
              </a:spcBef>
              <a:spcAft>
                <a:spcPts val="0"/>
              </a:spcAft>
              <a:buClr>
                <a:srgbClr val="ED7D31"/>
              </a:buClr>
              <a:buSzPct val="85000"/>
              <a:buFont typeface="Wingdings" charset="0"/>
              <a:buNone/>
              <a:tabLst/>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ＭＳ Ｐゴシック" charset="0"/>
              </a:rPr>
              <a:t>Radio link types:</a:t>
            </a:r>
          </a:p>
          <a:p>
            <a:pPr marL="342900" marR="0" lvl="0" indent="-280988"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srgbClr val="000099"/>
                </a:solidFill>
                <a:effectLst/>
                <a:uLnTx/>
                <a:uFillTx/>
                <a:latin typeface="Calibri" panose="020F0502020204030204" pitchFamily="34" charset="0"/>
                <a:ea typeface="ＭＳ Ｐゴシック" charset="0"/>
                <a:cs typeface="Calibri" panose="020F0502020204030204" pitchFamily="34" charset="0"/>
              </a:rPr>
              <a:t>Wireless LAN</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Calibri" panose="020F0502020204030204" pitchFamily="34" charset="0"/>
              </a:rPr>
              <a:t> (WiFi)</a:t>
            </a:r>
          </a:p>
          <a:p>
            <a:pPr marL="635000" marR="0" lvl="1" indent="-230188" algn="l" defTabSz="914400" rtl="0" eaLnBrk="1" fontAlgn="auto" latinLnBrk="0" hangingPunct="1">
              <a:lnSpc>
                <a:spcPct val="85000"/>
              </a:lnSpc>
              <a:spcBef>
                <a:spcPct val="20000"/>
              </a:spcBef>
              <a:spcAft>
                <a:spcPts val="0"/>
              </a:spcAft>
              <a:buClr>
                <a:srgbClr val="000099"/>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Calibri" panose="020F0502020204030204" pitchFamily="34" charset="0"/>
              </a:rPr>
              <a:t>10-100’s Mbps; 10’s of meters</a:t>
            </a:r>
          </a:p>
          <a:p>
            <a:pPr marL="342900" marR="0" lvl="0" indent="-280988"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srgbClr val="000099"/>
                </a:solidFill>
                <a:effectLst/>
                <a:uLnTx/>
                <a:uFillTx/>
                <a:latin typeface="Calibri" panose="020F0502020204030204" pitchFamily="34" charset="0"/>
                <a:ea typeface="ＭＳ Ｐゴシック" charset="0"/>
                <a:cs typeface="Calibri" panose="020F0502020204030204" pitchFamily="34" charset="0"/>
              </a:rPr>
              <a:t>wide-area</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Calibri" panose="020F0502020204030204" pitchFamily="34" charset="0"/>
              </a:rPr>
              <a:t> (e.g., 4G cellular)</a:t>
            </a:r>
          </a:p>
          <a:p>
            <a:pPr marL="635000" marR="0" lvl="1" indent="-230188" algn="l" defTabSz="914400" rtl="0" eaLnBrk="1" fontAlgn="auto" latinLnBrk="0" hangingPunct="1">
              <a:lnSpc>
                <a:spcPct val="85000"/>
              </a:lnSpc>
              <a:spcBef>
                <a:spcPct val="20000"/>
              </a:spcBef>
              <a:spcAft>
                <a:spcPts val="0"/>
              </a:spcAft>
              <a:buClr>
                <a:srgbClr val="000099"/>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Calibri" panose="020F0502020204030204" pitchFamily="34" charset="0"/>
              </a:rPr>
              <a:t>10’s Mbps over ~10 Km </a:t>
            </a:r>
          </a:p>
          <a:p>
            <a:pPr marL="346075" marR="0" lvl="0" indent="-285750"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sz="2800" b="0" i="0" u="none" strike="noStrike" kern="1200" cap="none" spc="0" normalizeH="0" baseline="0" noProof="0" dirty="0">
                <a:ln>
                  <a:noFill/>
                </a:ln>
                <a:solidFill>
                  <a:srgbClr val="000099"/>
                </a:solidFill>
                <a:effectLst/>
                <a:uLnTx/>
                <a:uFillTx/>
                <a:latin typeface="Calibri" panose="020F0502020204030204" pitchFamily="34" charset="0"/>
                <a:ea typeface="ＭＳ Ｐゴシック" charset="0"/>
                <a:cs typeface="Calibri" panose="020F0502020204030204" pitchFamily="34" charset="0"/>
              </a:rPr>
              <a:t>Bluetooth: </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Calibri" panose="020F0502020204030204" pitchFamily="34" charset="0"/>
              </a:rPr>
              <a:t>cable replacement</a:t>
            </a:r>
          </a:p>
          <a:p>
            <a:pPr marL="747712" marR="0" lvl="1" indent="-342900" algn="l" defTabSz="914400" rtl="0" eaLnBrk="1" fontAlgn="auto" latinLnBrk="0" hangingPunct="1">
              <a:lnSpc>
                <a:spcPct val="85000"/>
              </a:lnSpc>
              <a:spcBef>
                <a:spcPct val="20000"/>
              </a:spcBef>
              <a:spcAft>
                <a:spcPts val="0"/>
              </a:spcAft>
              <a:buClr>
                <a:prstClr val="black">
                  <a:lumMod val="95000"/>
                  <a:lumOff val="5000"/>
                </a:prstClr>
              </a:buClr>
              <a:buSzPct val="100000"/>
              <a:buFont typeface="Arial" panose="020B0604020202020204" pitchFamily="34" charset="0"/>
              <a:buChar char="•"/>
              <a:tabLst/>
              <a:defRPr/>
            </a:pPr>
            <a:r>
              <a:rPr kumimoji="0" lang="en-US" sz="2400" b="0" i="0" u="none" strike="noStrike" kern="1200" cap="none" spc="0" normalizeH="0" baseline="0" noProof="0" dirty="0">
                <a:ln>
                  <a:noFill/>
                </a:ln>
                <a:solidFill>
                  <a:srgbClr val="000099"/>
                </a:solidFill>
                <a:effectLst/>
                <a:uLnTx/>
                <a:uFillTx/>
                <a:latin typeface="Calibri" panose="020F0502020204030204" pitchFamily="34" charset="0"/>
                <a:ea typeface="ＭＳ Ｐゴシック" charset="0"/>
                <a:cs typeface="Calibri" panose="020F0502020204030204" pitchFamily="34" charset="0"/>
              </a:rPr>
              <a:t>short distances, limited rates</a:t>
            </a:r>
          </a:p>
          <a:p>
            <a:pPr marL="342900" marR="0" lvl="0" indent="-280988"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srgbClr val="000099"/>
                </a:solidFill>
                <a:effectLst/>
                <a:uLnTx/>
                <a:uFillTx/>
                <a:latin typeface="Calibri" panose="020F0502020204030204" pitchFamily="34" charset="0"/>
                <a:ea typeface="ＭＳ Ｐゴシック" charset="0"/>
                <a:cs typeface="Calibri" panose="020F0502020204030204" pitchFamily="34" charset="0"/>
              </a:rPr>
              <a:t>terrestrial </a:t>
            </a:r>
            <a:r>
              <a:rPr kumimoji="0" lang="en-US" sz="2800" b="0" i="0" u="none" strike="noStrike" kern="1200" cap="none" spc="0" normalizeH="0" baseline="0" noProof="0" dirty="0" smtClean="0">
                <a:ln>
                  <a:noFill/>
                </a:ln>
                <a:solidFill>
                  <a:srgbClr val="000099"/>
                </a:solidFill>
                <a:effectLst/>
                <a:uLnTx/>
                <a:uFillTx/>
                <a:latin typeface="Calibri" panose="020F0502020204030204" pitchFamily="34" charset="0"/>
                <a:ea typeface="ＭＳ Ｐゴシック" charset="0"/>
                <a:cs typeface="Calibri" panose="020F0502020204030204" pitchFamily="34" charset="0"/>
              </a:rPr>
              <a:t>microwave</a:t>
            </a:r>
            <a:endParaRPr kumimoji="0" lang="en-US" sz="2800" b="0" i="0" u="none" strike="noStrike" kern="1200" cap="none" spc="0" normalizeH="0" baseline="0" noProof="0" dirty="0">
              <a:ln>
                <a:noFill/>
              </a:ln>
              <a:solidFill>
                <a:srgbClr val="000099"/>
              </a:solidFill>
              <a:effectLst/>
              <a:uLnTx/>
              <a:uFillTx/>
              <a:latin typeface="Calibri" panose="020F0502020204030204" pitchFamily="34" charset="0"/>
              <a:ea typeface="ＭＳ Ｐゴシック" charset="0"/>
              <a:cs typeface="Calibri" panose="020F0502020204030204" pitchFamily="34" charset="0"/>
            </a:endParaRPr>
          </a:p>
          <a:p>
            <a:pPr marL="635000" marR="0" lvl="1" indent="-230188"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Calibri" panose="020F0502020204030204" pitchFamily="34" charset="0"/>
              </a:rPr>
              <a:t>point-to-point; 45 Mbps channels</a:t>
            </a:r>
          </a:p>
          <a:p>
            <a:pPr marL="342900" marR="0" lvl="0" indent="-280988"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srgbClr val="000099"/>
                </a:solidFill>
                <a:effectLst/>
                <a:uLnTx/>
                <a:uFillTx/>
                <a:latin typeface="Calibri" panose="020F0502020204030204" pitchFamily="34" charset="0"/>
                <a:ea typeface="ＭＳ Ｐゴシック" charset="0"/>
                <a:cs typeface="Calibri" panose="020F0502020204030204" pitchFamily="34" charset="0"/>
              </a:rPr>
              <a:t>satellite</a:t>
            </a:r>
          </a:p>
          <a:p>
            <a:pPr marL="685800" marR="0" lvl="1" indent="-228600" algn="l" defTabSz="914400" rtl="0" eaLnBrk="1" fontAlgn="auto" latinLnBrk="0" hangingPunct="1">
              <a:lnSpc>
                <a:spcPct val="85000"/>
              </a:lnSpc>
              <a:spcBef>
                <a:spcPct val="20000"/>
              </a:spcBef>
              <a:spcAft>
                <a:spcPts val="0"/>
              </a:spcAft>
              <a:buClr>
                <a:srgbClr val="000099"/>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Calibri" panose="020F0502020204030204" pitchFamily="34" charset="0"/>
              </a:rPr>
              <a:t>up to 45 Mbps per channel</a:t>
            </a:r>
          </a:p>
          <a:p>
            <a:pPr marL="685800" marR="0" lvl="1" indent="-228600" algn="l" defTabSz="914400" rtl="0" eaLnBrk="1" fontAlgn="auto" latinLnBrk="0" hangingPunct="1">
              <a:lnSpc>
                <a:spcPct val="85000"/>
              </a:lnSpc>
              <a:spcBef>
                <a:spcPct val="20000"/>
              </a:spcBef>
              <a:spcAft>
                <a:spcPts val="0"/>
              </a:spcAft>
              <a:buClr>
                <a:srgbClr val="000099"/>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charset="0"/>
                <a:cs typeface="Calibri" panose="020F0502020204030204" pitchFamily="34" charset="0"/>
              </a:rPr>
              <a:t>270 msec end-end delay</a:t>
            </a:r>
          </a:p>
        </p:txBody>
      </p:sp>
      <p:sp>
        <p:nvSpPr>
          <p:cNvPr id="5" name="Slide Number Placeholder 5">
            <a:extLst>
              <a:ext uri="{FF2B5EF4-FFF2-40B4-BE49-F238E27FC236}">
                <a16:creationId xmlns:a16="http://schemas.microsoft.com/office/drawing/2014/main" id="{58205DD8-018E-E64A-86F3-58BAA2CE7588}"/>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17</a:t>
            </a:fld>
            <a:endParaRPr lang="en-US" dirty="0"/>
          </a:p>
        </p:txBody>
      </p:sp>
      <p:sp>
        <p:nvSpPr>
          <p:cNvPr id="2" name="TextBox 1"/>
          <p:cNvSpPr txBox="1"/>
          <p:nvPr/>
        </p:nvSpPr>
        <p:spPr>
          <a:xfrm>
            <a:off x="109955" y="6185343"/>
            <a:ext cx="6406306" cy="646331"/>
          </a:xfrm>
          <a:prstGeom prst="rect">
            <a:avLst/>
          </a:prstGeom>
          <a:noFill/>
        </p:spPr>
        <p:txBody>
          <a:bodyPr wrap="none" rtlCol="0">
            <a:spAutoFit/>
          </a:bodyPr>
          <a:lstStyle/>
          <a:p>
            <a:r>
              <a:rPr lang="en-US" dirty="0">
                <a:hlinkClick r:id="rId3"/>
              </a:rPr>
              <a:t>https://www.maketecheasier.com/properly-check-internet-speed/</a:t>
            </a:r>
          </a:p>
          <a:p>
            <a:r>
              <a:rPr lang="en-US" dirty="0" smtClean="0">
                <a:hlinkClick r:id="rId3"/>
              </a:rPr>
              <a:t>https</a:t>
            </a:r>
            <a:r>
              <a:rPr lang="en-US" dirty="0">
                <a:hlinkClick r:id="rId3"/>
              </a:rPr>
              <a:t>://fast.com</a:t>
            </a:r>
            <a:r>
              <a:rPr lang="en-US" dirty="0" smtClean="0">
                <a:hlinkClick r:id="rId3"/>
              </a:rPr>
              <a:t>/</a:t>
            </a:r>
            <a:r>
              <a:rPr lang="en-US" dirty="0" smtClean="0"/>
              <a:t>    OR  </a:t>
            </a:r>
            <a:r>
              <a:rPr lang="en-US" dirty="0" smtClean="0">
                <a:hlinkClick r:id="rId4"/>
              </a:rPr>
              <a:t>https</a:t>
            </a:r>
            <a:r>
              <a:rPr lang="en-US" dirty="0">
                <a:hlinkClick r:id="rId4"/>
              </a:rPr>
              <a:t>://www.speedtest.net</a:t>
            </a:r>
            <a:r>
              <a:rPr lang="en-US" dirty="0" smtClean="0">
                <a:hlinkClick r:id="rId4"/>
              </a:rPr>
              <a:t>/</a:t>
            </a:r>
            <a:r>
              <a:rPr lang="en-US" dirty="0" smtClean="0"/>
              <a:t> </a:t>
            </a:r>
            <a:endParaRPr lang="en-US" dirty="0"/>
          </a:p>
        </p:txBody>
      </p:sp>
    </p:spTree>
    <p:extLst>
      <p:ext uri="{BB962C8B-B14F-4D97-AF65-F5344CB8AC3E}">
        <p14:creationId xmlns:p14="http://schemas.microsoft.com/office/powerpoint/2010/main" val="315129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dissolve">
                                      <p:cBhvr>
                                        <p:cTn id="7" dur="500"/>
                                        <p:tgtEl>
                                          <p:spTgt spid="1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dissolve">
                                      <p:cBhvr>
                                        <p:cTn id="10" dur="500"/>
                                        <p:tgtEl>
                                          <p:spTgt spid="1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dissolve">
                                      <p:cBhvr>
                                        <p:cTn id="15" dur="500"/>
                                        <p:tgtEl>
                                          <p:spTgt spid="12">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xEl>
                                              <p:pRg st="3" end="3"/>
                                            </p:txEl>
                                          </p:spTgt>
                                        </p:tgtEl>
                                        <p:attrNameLst>
                                          <p:attrName>style.visibility</p:attrName>
                                        </p:attrNameLst>
                                      </p:cBhvr>
                                      <p:to>
                                        <p:strVal val="visible"/>
                                      </p:to>
                                    </p:set>
                                    <p:animEffect transition="in" filter="dissolve">
                                      <p:cBhvr>
                                        <p:cTn id="18" dur="500"/>
                                        <p:tgtEl>
                                          <p:spTgt spid="1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animEffect transition="in" filter="dissolve">
                                      <p:cBhvr>
                                        <p:cTn id="23" dur="500"/>
                                        <p:tgtEl>
                                          <p:spTgt spid="12">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2">
                                            <p:txEl>
                                              <p:pRg st="5" end="5"/>
                                            </p:txEl>
                                          </p:spTgt>
                                        </p:tgtEl>
                                        <p:attrNameLst>
                                          <p:attrName>style.visibility</p:attrName>
                                        </p:attrNameLst>
                                      </p:cBhvr>
                                      <p:to>
                                        <p:strVal val="visible"/>
                                      </p:to>
                                    </p:set>
                                    <p:animEffect transition="in" filter="dissolve">
                                      <p:cBhvr>
                                        <p:cTn id="26" dur="500"/>
                                        <p:tgtEl>
                                          <p:spTgt spid="12">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2">
                                            <p:txEl>
                                              <p:pRg st="6" end="6"/>
                                            </p:txEl>
                                          </p:spTgt>
                                        </p:tgtEl>
                                        <p:attrNameLst>
                                          <p:attrName>style.visibility</p:attrName>
                                        </p:attrNameLst>
                                      </p:cBhvr>
                                      <p:to>
                                        <p:strVal val="visible"/>
                                      </p:to>
                                    </p:set>
                                    <p:animEffect transition="in" filter="dissolve">
                                      <p:cBhvr>
                                        <p:cTn id="29" dur="500"/>
                                        <p:tgtEl>
                                          <p:spTgt spid="12">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2">
                                            <p:txEl>
                                              <p:pRg st="7" end="7"/>
                                            </p:txEl>
                                          </p:spTgt>
                                        </p:tgtEl>
                                        <p:attrNameLst>
                                          <p:attrName>style.visibility</p:attrName>
                                        </p:attrNameLst>
                                      </p:cBhvr>
                                      <p:to>
                                        <p:strVal val="visible"/>
                                      </p:to>
                                    </p:set>
                                    <p:animEffect transition="in" filter="dissolve">
                                      <p:cBhvr>
                                        <p:cTn id="32" dur="500"/>
                                        <p:tgtEl>
                                          <p:spTgt spid="1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Effect transition="in" filter="dissolve">
                                      <p:cBhvr>
                                        <p:cTn id="37" dur="500"/>
                                        <p:tgtEl>
                                          <p:spTgt spid="1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4">
                                            <p:txEl>
                                              <p:pRg st="1" end="1"/>
                                            </p:txEl>
                                          </p:spTgt>
                                        </p:tgtEl>
                                        <p:attrNameLst>
                                          <p:attrName>style.visibility</p:attrName>
                                        </p:attrNameLst>
                                      </p:cBhvr>
                                      <p:to>
                                        <p:strVal val="visible"/>
                                      </p:to>
                                    </p:set>
                                    <p:animEffect transition="in" filter="dissolve">
                                      <p:cBhvr>
                                        <p:cTn id="42" dur="500"/>
                                        <p:tgtEl>
                                          <p:spTgt spid="14">
                                            <p:txEl>
                                              <p:pRg st="1" end="1"/>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4">
                                            <p:txEl>
                                              <p:pRg st="2" end="2"/>
                                            </p:txEl>
                                          </p:spTgt>
                                        </p:tgtEl>
                                        <p:attrNameLst>
                                          <p:attrName>style.visibility</p:attrName>
                                        </p:attrNameLst>
                                      </p:cBhvr>
                                      <p:to>
                                        <p:strVal val="visible"/>
                                      </p:to>
                                    </p:set>
                                    <p:animEffect transition="in" filter="dissolve">
                                      <p:cBhvr>
                                        <p:cTn id="45" dur="500"/>
                                        <p:tgtEl>
                                          <p:spTgt spid="14">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4">
                                            <p:txEl>
                                              <p:pRg st="3" end="3"/>
                                            </p:txEl>
                                          </p:spTgt>
                                        </p:tgtEl>
                                        <p:attrNameLst>
                                          <p:attrName>style.visibility</p:attrName>
                                        </p:attrNameLst>
                                      </p:cBhvr>
                                      <p:to>
                                        <p:strVal val="visible"/>
                                      </p:to>
                                    </p:set>
                                    <p:animEffect transition="in" filter="dissolve">
                                      <p:cBhvr>
                                        <p:cTn id="50" dur="500"/>
                                        <p:tgtEl>
                                          <p:spTgt spid="14">
                                            <p:txEl>
                                              <p:pRg st="3" end="3"/>
                                            </p:txEl>
                                          </p:spTgt>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4">
                                            <p:txEl>
                                              <p:pRg st="4" end="4"/>
                                            </p:txEl>
                                          </p:spTgt>
                                        </p:tgtEl>
                                        <p:attrNameLst>
                                          <p:attrName>style.visibility</p:attrName>
                                        </p:attrNameLst>
                                      </p:cBhvr>
                                      <p:to>
                                        <p:strVal val="visible"/>
                                      </p:to>
                                    </p:set>
                                    <p:animEffect transition="in" filter="dissolve">
                                      <p:cBhvr>
                                        <p:cTn id="53" dur="500"/>
                                        <p:tgtEl>
                                          <p:spTgt spid="14">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4">
                                            <p:txEl>
                                              <p:pRg st="5" end="5"/>
                                            </p:txEl>
                                          </p:spTgt>
                                        </p:tgtEl>
                                        <p:attrNameLst>
                                          <p:attrName>style.visibility</p:attrName>
                                        </p:attrNameLst>
                                      </p:cBhvr>
                                      <p:to>
                                        <p:strVal val="visible"/>
                                      </p:to>
                                    </p:set>
                                    <p:animEffect transition="in" filter="dissolve">
                                      <p:cBhvr>
                                        <p:cTn id="58" dur="500"/>
                                        <p:tgtEl>
                                          <p:spTgt spid="14">
                                            <p:txEl>
                                              <p:pRg st="5" end="5"/>
                                            </p:txEl>
                                          </p:spTgt>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4">
                                            <p:txEl>
                                              <p:pRg st="6" end="6"/>
                                            </p:txEl>
                                          </p:spTgt>
                                        </p:tgtEl>
                                        <p:attrNameLst>
                                          <p:attrName>style.visibility</p:attrName>
                                        </p:attrNameLst>
                                      </p:cBhvr>
                                      <p:to>
                                        <p:strVal val="visible"/>
                                      </p:to>
                                    </p:set>
                                    <p:animEffect transition="in" filter="dissolve">
                                      <p:cBhvr>
                                        <p:cTn id="61" dur="500"/>
                                        <p:tgtEl>
                                          <p:spTgt spid="14">
                                            <p:txEl>
                                              <p:pRg st="6" end="6"/>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4">
                                            <p:txEl>
                                              <p:pRg st="7" end="7"/>
                                            </p:txEl>
                                          </p:spTgt>
                                        </p:tgtEl>
                                        <p:attrNameLst>
                                          <p:attrName>style.visibility</p:attrName>
                                        </p:attrNameLst>
                                      </p:cBhvr>
                                      <p:to>
                                        <p:strVal val="visible"/>
                                      </p:to>
                                    </p:set>
                                    <p:animEffect transition="in" filter="dissolve">
                                      <p:cBhvr>
                                        <p:cTn id="66" dur="500"/>
                                        <p:tgtEl>
                                          <p:spTgt spid="14">
                                            <p:txEl>
                                              <p:pRg st="7" end="7"/>
                                            </p:txEl>
                                          </p:spTgt>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4">
                                            <p:txEl>
                                              <p:pRg st="8" end="8"/>
                                            </p:txEl>
                                          </p:spTgt>
                                        </p:tgtEl>
                                        <p:attrNameLst>
                                          <p:attrName>style.visibility</p:attrName>
                                        </p:attrNameLst>
                                      </p:cBhvr>
                                      <p:to>
                                        <p:strVal val="visible"/>
                                      </p:to>
                                    </p:set>
                                    <p:animEffect transition="in" filter="dissolve">
                                      <p:cBhvr>
                                        <p:cTn id="69" dur="500"/>
                                        <p:tgtEl>
                                          <p:spTgt spid="14">
                                            <p:txEl>
                                              <p:pRg st="8" end="8"/>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14">
                                            <p:txEl>
                                              <p:pRg st="9" end="9"/>
                                            </p:txEl>
                                          </p:spTgt>
                                        </p:tgtEl>
                                        <p:attrNameLst>
                                          <p:attrName>style.visibility</p:attrName>
                                        </p:attrNameLst>
                                      </p:cBhvr>
                                      <p:to>
                                        <p:strVal val="visible"/>
                                      </p:to>
                                    </p:set>
                                    <p:animEffect transition="in" filter="dissolve">
                                      <p:cBhvr>
                                        <p:cTn id="74" dur="500"/>
                                        <p:tgtEl>
                                          <p:spTgt spid="14">
                                            <p:txEl>
                                              <p:pRg st="9" end="9"/>
                                            </p:txEl>
                                          </p:spTgt>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14">
                                            <p:txEl>
                                              <p:pRg st="10" end="10"/>
                                            </p:txEl>
                                          </p:spTgt>
                                        </p:tgtEl>
                                        <p:attrNameLst>
                                          <p:attrName>style.visibility</p:attrName>
                                        </p:attrNameLst>
                                      </p:cBhvr>
                                      <p:to>
                                        <p:strVal val="visible"/>
                                      </p:to>
                                    </p:set>
                                    <p:animEffect transition="in" filter="dissolve">
                                      <p:cBhvr>
                                        <p:cTn id="77" dur="500"/>
                                        <p:tgtEl>
                                          <p:spTgt spid="14">
                                            <p:txEl>
                                              <p:pRg st="10" end="10"/>
                                            </p:txEl>
                                          </p:spTgt>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14">
                                            <p:txEl>
                                              <p:pRg st="11" end="11"/>
                                            </p:txEl>
                                          </p:spTgt>
                                        </p:tgtEl>
                                        <p:attrNameLst>
                                          <p:attrName>style.visibility</p:attrName>
                                        </p:attrNameLst>
                                      </p:cBhvr>
                                      <p:to>
                                        <p:strVal val="visible"/>
                                      </p:to>
                                    </p:set>
                                    <p:animEffect transition="in" filter="dissolve">
                                      <p:cBhvr>
                                        <p:cTn id="80" dur="500"/>
                                        <p:tgtEl>
                                          <p:spTgt spid="14">
                                            <p:txEl>
                                              <p:pRg st="11" end="11"/>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4" grpId="0" build="p"/>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1: roadmap</a:t>
            </a:r>
            <a:endParaRPr lang="en-US" dirty="0"/>
          </a:p>
        </p:txBody>
      </p:sp>
      <p:sp>
        <p:nvSpPr>
          <p:cNvPr id="6" name="Slide Number Placeholder 5">
            <a:extLst>
              <a:ext uri="{FF2B5EF4-FFF2-40B4-BE49-F238E27FC236}">
                <a16:creationId xmlns:a16="http://schemas.microsoft.com/office/drawing/2014/main" id="{5C89035B-463A-1E40-A130-AE9AA3E37667}"/>
              </a:ext>
            </a:extLst>
          </p:cNvPr>
          <p:cNvSpPr>
            <a:spLocks noGrp="1"/>
          </p:cNvSpPr>
          <p:nvPr>
            <p:ph type="sldNum" sz="quarter" idx="4"/>
          </p:nvPr>
        </p:nvSpPr>
        <p:spPr/>
        <p:txBody>
          <a:bodyPr/>
          <a:lstStyle/>
          <a:p>
            <a:r>
              <a:rPr lang="en-US" dirty="0"/>
              <a:t>Introduction: 1-</a:t>
            </a:r>
            <a:fld id="{C4204591-24BD-A542-B9D5-F8D8A88D2FEE}" type="slidenum">
              <a:rPr lang="en-US" smtClean="0"/>
              <a:pPr/>
              <a:t>18</a:t>
            </a:fld>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fontScale="92500"/>
          </a:bodyPr>
          <a:lstStyle/>
          <a:p>
            <a:pPr marL="403225" indent="-285750" eaLnBrk="1" hangingPunct="1">
              <a:spcBef>
                <a:spcPts val="800"/>
              </a:spcBef>
              <a:buClr>
                <a:schemeClr val="bg1">
                  <a:lumMod val="75000"/>
                </a:schemeClr>
              </a:buClr>
            </a:pPr>
            <a:r>
              <a:rPr lang="en-US" altLang="en-US" sz="3200" dirty="0">
                <a:solidFill>
                  <a:schemeClr val="bg1">
                    <a:lumMod val="65000"/>
                  </a:schemeClr>
                </a:solidFill>
                <a:latin typeface="Calibri" panose="020F0502020204030204" pitchFamily="34" charset="0"/>
                <a:cs typeface="Calibri" panose="020F0502020204030204" pitchFamily="34" charset="0"/>
              </a:rPr>
              <a:t>What </a:t>
            </a:r>
            <a:r>
              <a:rPr lang="en-US" altLang="en-US" sz="3200" i="1" dirty="0">
                <a:solidFill>
                  <a:schemeClr val="bg1">
                    <a:lumMod val="65000"/>
                  </a:schemeClr>
                </a:solidFill>
                <a:latin typeface="Calibri" panose="020F0502020204030204" pitchFamily="34" charset="0"/>
                <a:cs typeface="Calibri" panose="020F0502020204030204" pitchFamily="34" charset="0"/>
              </a:rPr>
              <a:t>is</a:t>
            </a:r>
            <a:r>
              <a:rPr lang="en-US" altLang="ja-JP" sz="3200" dirty="0">
                <a:solidFill>
                  <a:schemeClr val="bg1">
                    <a:lumMod val="65000"/>
                  </a:schemeClr>
                </a:solidFill>
                <a:latin typeface="Calibri" panose="020F0502020204030204" pitchFamily="34" charset="0"/>
                <a:cs typeface="Calibri" panose="020F0502020204030204" pitchFamily="34" charset="0"/>
              </a:rPr>
              <a:t> the Internet?</a:t>
            </a:r>
          </a:p>
          <a:p>
            <a:pPr marL="403225" indent="-285750" eaLnBrk="1" hangingPunct="1">
              <a:spcBef>
                <a:spcPts val="800"/>
              </a:spcBef>
              <a:buClr>
                <a:schemeClr val="bg1">
                  <a:lumMod val="75000"/>
                </a:schemeClr>
              </a:buClr>
            </a:pPr>
            <a:r>
              <a:rPr lang="en-US" altLang="en-US" sz="3200" dirty="0">
                <a:solidFill>
                  <a:schemeClr val="bg1">
                    <a:lumMod val="65000"/>
                  </a:schemeClr>
                </a:solidFill>
                <a:latin typeface="Calibri" panose="020F0502020204030204" pitchFamily="34" charset="0"/>
                <a:cs typeface="Calibri" panose="020F0502020204030204" pitchFamily="34" charset="0"/>
              </a:rPr>
              <a:t>What</a:t>
            </a:r>
            <a:r>
              <a:rPr lang="en-US" altLang="en-US" sz="3200" i="1" dirty="0">
                <a:solidFill>
                  <a:schemeClr val="bg1">
                    <a:lumMod val="65000"/>
                  </a:schemeClr>
                </a:solidFill>
                <a:latin typeface="Calibri" panose="020F0502020204030204" pitchFamily="34" charset="0"/>
                <a:cs typeface="Calibri" panose="020F0502020204030204" pitchFamily="34" charset="0"/>
              </a:rPr>
              <a:t> is </a:t>
            </a:r>
            <a:r>
              <a:rPr lang="en-US" altLang="ja-JP" sz="3200" dirty="0">
                <a:solidFill>
                  <a:schemeClr val="bg1">
                    <a:lumMod val="65000"/>
                  </a:schemeClr>
                </a:solidFill>
                <a:latin typeface="Calibri" panose="020F0502020204030204" pitchFamily="34" charset="0"/>
                <a:cs typeface="Calibri" panose="020F0502020204030204" pitchFamily="34" charset="0"/>
              </a:rPr>
              <a:t>a protocol?</a:t>
            </a:r>
          </a:p>
          <a:p>
            <a:pPr marL="403225" indent="-285750" eaLnBrk="1" hangingPunct="1">
              <a:spcBef>
                <a:spcPts val="800"/>
              </a:spcBef>
              <a:buClr>
                <a:schemeClr val="bg1">
                  <a:lumMod val="75000"/>
                </a:schemeClr>
              </a:buClr>
            </a:pPr>
            <a:r>
              <a:rPr lang="en-US" altLang="en-US" sz="3200" dirty="0">
                <a:solidFill>
                  <a:schemeClr val="bg1">
                    <a:lumMod val="75000"/>
                  </a:schemeClr>
                </a:solidFill>
                <a:latin typeface="Calibri" panose="020F0502020204030204" pitchFamily="34" charset="0"/>
                <a:cs typeface="Calibri" panose="020F0502020204030204" pitchFamily="34" charset="0"/>
              </a:rPr>
              <a:t>Network edge: hosts, access network, physical media</a:t>
            </a:r>
          </a:p>
          <a:p>
            <a:pPr marL="403225" indent="-285750" eaLnBrk="1" hangingPunct="1">
              <a:spcBef>
                <a:spcPts val="800"/>
              </a:spcBef>
              <a:buClr>
                <a:srgbClr val="0000A8"/>
              </a:buClr>
            </a:pPr>
            <a:r>
              <a:rPr lang="en-US" altLang="en-US" sz="3200" dirty="0">
                <a:solidFill>
                  <a:srgbClr val="0000A8"/>
                </a:solidFill>
                <a:latin typeface="Calibri" panose="020F0502020204030204" pitchFamily="34" charset="0"/>
                <a:cs typeface="Calibri" panose="020F0502020204030204" pitchFamily="34" charset="0"/>
              </a:rPr>
              <a:t>Network core: </a:t>
            </a:r>
            <a:r>
              <a:rPr lang="en-US" altLang="en-US" sz="3200" dirty="0">
                <a:latin typeface="Calibri" panose="020F0502020204030204" pitchFamily="34" charset="0"/>
                <a:cs typeface="Calibri" panose="020F0502020204030204" pitchFamily="34" charset="0"/>
              </a:rPr>
              <a:t>packet/circuit switching, internet structure</a:t>
            </a:r>
          </a:p>
          <a:p>
            <a:pPr marL="403225" indent="-285750" eaLnBrk="1" hangingPunct="1">
              <a:spcBef>
                <a:spcPts val="800"/>
              </a:spcBef>
              <a:buClr>
                <a:schemeClr val="bg1">
                  <a:lumMod val="75000"/>
                </a:schemeClr>
              </a:buClr>
            </a:pPr>
            <a:r>
              <a:rPr lang="en-US" altLang="en-US" sz="3200" dirty="0">
                <a:solidFill>
                  <a:schemeClr val="bg1">
                    <a:lumMod val="65000"/>
                  </a:schemeClr>
                </a:solidFill>
                <a:latin typeface="Calibri" panose="020F0502020204030204" pitchFamily="34" charset="0"/>
                <a:cs typeface="Calibri" panose="020F0502020204030204" pitchFamily="34" charset="0"/>
              </a:rPr>
              <a:t>Performance: loss, delay, throughput</a:t>
            </a:r>
          </a:p>
          <a:p>
            <a:pPr marL="403225" indent="-285750" eaLnBrk="1" hangingPunct="1">
              <a:spcBef>
                <a:spcPts val="800"/>
              </a:spcBef>
              <a:buClr>
                <a:schemeClr val="bg1">
                  <a:lumMod val="75000"/>
                </a:schemeClr>
              </a:buClr>
            </a:pPr>
            <a:r>
              <a:rPr lang="en-US" altLang="en-US" sz="3200" dirty="0">
                <a:solidFill>
                  <a:schemeClr val="bg1">
                    <a:lumMod val="65000"/>
                  </a:schemeClr>
                </a:solidFill>
                <a:latin typeface="Calibri" panose="020F0502020204030204" pitchFamily="34" charset="0"/>
                <a:cs typeface="Calibri" panose="020F0502020204030204" pitchFamily="34" charset="0"/>
              </a:rPr>
              <a:t>Security</a:t>
            </a:r>
          </a:p>
          <a:p>
            <a:pPr marL="403225" indent="-285750" eaLnBrk="1" hangingPunct="1">
              <a:spcBef>
                <a:spcPts val="800"/>
              </a:spcBef>
              <a:buClr>
                <a:schemeClr val="bg1">
                  <a:lumMod val="75000"/>
                </a:schemeClr>
              </a:buClr>
            </a:pPr>
            <a:r>
              <a:rPr lang="en-US" altLang="en-US" sz="3200" dirty="0">
                <a:solidFill>
                  <a:schemeClr val="bg1">
                    <a:lumMod val="65000"/>
                  </a:schemeClr>
                </a:solidFill>
                <a:latin typeface="Calibri" panose="020F0502020204030204" pitchFamily="34" charset="0"/>
                <a:cs typeface="Calibri" panose="020F0502020204030204" pitchFamily="34" charset="0"/>
              </a:rPr>
              <a:t>Protocol layers, service models</a:t>
            </a:r>
          </a:p>
          <a:p>
            <a:pPr marL="403225" indent="-285750" eaLnBrk="1" hangingPunct="1">
              <a:spcBef>
                <a:spcPts val="800"/>
              </a:spcBef>
              <a:buClr>
                <a:schemeClr val="bg1">
                  <a:lumMod val="75000"/>
                </a:schemeClr>
              </a:buClr>
            </a:pPr>
            <a:r>
              <a:rPr lang="en-US" altLang="en-US" sz="3200" dirty="0">
                <a:solidFill>
                  <a:schemeClr val="bg1">
                    <a:lumMod val="65000"/>
                  </a:schemeClr>
                </a:solidFill>
                <a:latin typeface="Calibri" panose="020F0502020204030204" pitchFamily="34" charset="0"/>
                <a:cs typeface="Calibri" panose="020F0502020204030204" pitchFamily="34" charset="0"/>
              </a:rPr>
              <a:t>History</a:t>
            </a:r>
          </a:p>
          <a:p>
            <a:pPr eaLnBrk="1" hangingPunct="1">
              <a:buFont typeface="Wingdings" panose="05000000000000000000" pitchFamily="2" charset="2"/>
              <a:buNone/>
            </a:pPr>
            <a:endParaRPr lang="en-US" altLang="en-US" sz="2400" dirty="0"/>
          </a:p>
        </p:txBody>
      </p:sp>
      <p:pic>
        <p:nvPicPr>
          <p:cNvPr id="7" name="Picture 6" descr="Kurose&amp;Ross 8th ed cover picture">
            <a:extLst>
              <a:ext uri="{FF2B5EF4-FFF2-40B4-BE49-F238E27FC236}">
                <a16:creationId xmlns:a16="http://schemas.microsoft.com/office/drawing/2014/main" id="{50466D51-7C04-8648-9FCA-079A42131852}"/>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12512270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419">
            <a:extLst>
              <a:ext uri="{FF2B5EF4-FFF2-40B4-BE49-F238E27FC236}">
                <a16:creationId xmlns:a16="http://schemas.microsoft.com/office/drawing/2014/main" id="{F39DA03D-3BDA-2344-B3D3-3A95FB5EEDF5}"/>
              </a:ext>
            </a:extLst>
          </p:cNvPr>
          <p:cNvSpPr>
            <a:spLocks noChangeArrowheads="1"/>
          </p:cNvSpPr>
          <p:nvPr/>
        </p:nvSpPr>
        <p:spPr bwMode="auto">
          <a:xfrm>
            <a:off x="7439074" y="3553079"/>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63273" y="413683"/>
            <a:ext cx="10515600" cy="894622"/>
          </a:xfrm>
        </p:spPr>
        <p:txBody>
          <a:bodyPr>
            <a:normAutofit/>
          </a:bodyPr>
          <a:lstStyle/>
          <a:p>
            <a:r>
              <a:rPr lang="en-US" altLang="ja-JP" sz="4800" dirty="0"/>
              <a:t>The network core</a:t>
            </a:r>
            <a:endParaRPr lang="en-US" sz="4800" dirty="0"/>
          </a:p>
        </p:txBody>
      </p:sp>
      <p:sp>
        <p:nvSpPr>
          <p:cNvPr id="3" name="Content Placeholder 2">
            <a:extLst>
              <a:ext uri="{FF2B5EF4-FFF2-40B4-BE49-F238E27FC236}">
                <a16:creationId xmlns:a16="http://schemas.microsoft.com/office/drawing/2014/main" id="{66DAEE93-D7C7-5A4A-AB8B-951DDF4E15F0}"/>
              </a:ext>
            </a:extLst>
          </p:cNvPr>
          <p:cNvSpPr>
            <a:spLocks noGrp="1"/>
          </p:cNvSpPr>
          <p:nvPr>
            <p:ph sz="half" idx="1"/>
          </p:nvPr>
        </p:nvSpPr>
        <p:spPr>
          <a:xfrm>
            <a:off x="676092" y="1531645"/>
            <a:ext cx="6282647" cy="4617464"/>
          </a:xfrm>
        </p:spPr>
        <p:txBody>
          <a:bodyPr>
            <a:normAutofit/>
          </a:bodyPr>
          <a:lstStyle/>
          <a:p>
            <a:pPr marL="412750" indent="-282575"/>
            <a:r>
              <a:rPr lang="en-US" altLang="en-US" dirty="0">
                <a:ea typeface="ＭＳ Ｐゴシック" panose="020B0600070205080204" pitchFamily="34" charset="-128"/>
              </a:rPr>
              <a:t>mesh of interconnected routers</a:t>
            </a:r>
          </a:p>
          <a:p>
            <a:pPr marL="412750" indent="-282575"/>
            <a:r>
              <a:rPr lang="en-US" altLang="en-US" dirty="0">
                <a:solidFill>
                  <a:srgbClr val="CC0000"/>
                </a:solidFill>
                <a:ea typeface="ＭＳ Ｐゴシック" panose="020B0600070205080204" pitchFamily="34" charset="-128"/>
              </a:rPr>
              <a:t>packet-switching: </a:t>
            </a:r>
            <a:r>
              <a:rPr lang="en-US" altLang="en-US" dirty="0">
                <a:ea typeface="ＭＳ Ｐゴシック" panose="020B0600070205080204" pitchFamily="34" charset="-128"/>
              </a:rPr>
              <a:t>hosts break application-layer messages into </a:t>
            </a:r>
            <a:r>
              <a:rPr lang="en-US" altLang="en-US" i="1" dirty="0">
                <a:solidFill>
                  <a:srgbClr val="CC0000"/>
                </a:solidFill>
                <a:ea typeface="ＭＳ Ｐゴシック" panose="020B0600070205080204" pitchFamily="34" charset="-128"/>
              </a:rPr>
              <a:t>packets</a:t>
            </a:r>
          </a:p>
          <a:p>
            <a:pPr lvl="1"/>
            <a:r>
              <a:rPr lang="en-US" altLang="en-US" sz="2800" dirty="0">
                <a:ea typeface="Arial" panose="020B0604020202020204" pitchFamily="34" charset="0"/>
              </a:rPr>
              <a:t>network </a:t>
            </a:r>
            <a:r>
              <a:rPr lang="en-US" altLang="en-US" sz="2800" dirty="0">
                <a:solidFill>
                  <a:srgbClr val="0000A3"/>
                </a:solidFill>
                <a:ea typeface="Arial" panose="020B0604020202020204" pitchFamily="34" charset="0"/>
              </a:rPr>
              <a:t>forwards</a:t>
            </a:r>
            <a:r>
              <a:rPr lang="en-US" altLang="en-US" sz="2800" dirty="0">
                <a:ea typeface="Arial" panose="020B0604020202020204" pitchFamily="34" charset="0"/>
              </a:rPr>
              <a:t> packets</a:t>
            </a:r>
            <a:r>
              <a:rPr lang="en-US" altLang="en-US" sz="2800" i="1" dirty="0">
                <a:ea typeface="Arial" panose="020B0604020202020204" pitchFamily="34" charset="0"/>
              </a:rPr>
              <a:t> </a:t>
            </a:r>
            <a:r>
              <a:rPr lang="en-US" altLang="en-US" sz="2800" dirty="0">
                <a:ea typeface="Arial" panose="020B0604020202020204" pitchFamily="34" charset="0"/>
              </a:rPr>
              <a:t>from one router to the next, across links on path from </a:t>
            </a:r>
            <a:r>
              <a:rPr lang="en-US" altLang="en-US" sz="2800" dirty="0">
                <a:solidFill>
                  <a:srgbClr val="0000A3"/>
                </a:solidFill>
                <a:ea typeface="Arial" panose="020B0604020202020204" pitchFamily="34" charset="0"/>
              </a:rPr>
              <a:t>source to destination</a:t>
            </a:r>
          </a:p>
          <a:p>
            <a:pPr marL="174625" indent="0">
              <a:buSzPct val="75000"/>
              <a:buNone/>
            </a:pPr>
            <a:endParaRPr lang="en-US" altLang="en-US" dirty="0"/>
          </a:p>
          <a:p>
            <a:endParaRPr lang="en-US" dirty="0"/>
          </a:p>
        </p:txBody>
      </p:sp>
      <p:sp>
        <p:nvSpPr>
          <p:cNvPr id="371" name="Freeform 370">
            <a:extLst>
              <a:ext uri="{FF2B5EF4-FFF2-40B4-BE49-F238E27FC236}">
                <a16:creationId xmlns:a16="http://schemas.microsoft.com/office/drawing/2014/main" id="{21662630-62BB-AE4A-A779-AEACD21E6D7C}"/>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417">
            <a:extLst>
              <a:ext uri="{FF2B5EF4-FFF2-40B4-BE49-F238E27FC236}">
                <a16:creationId xmlns:a16="http://schemas.microsoft.com/office/drawing/2014/main" id="{22352293-C7A6-4C41-9DD8-CAA48CB29154}"/>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0" name="AutoShape 420">
            <a:extLst>
              <a:ext uri="{FF2B5EF4-FFF2-40B4-BE49-F238E27FC236}">
                <a16:creationId xmlns:a16="http://schemas.microsoft.com/office/drawing/2014/main" id="{579866B0-F884-A84A-B74A-EFEA50EBF84C}"/>
              </a:ext>
            </a:extLst>
          </p:cNvPr>
          <p:cNvSpPr>
            <a:spLocks noChangeArrowheads="1"/>
          </p:cNvSpPr>
          <p:nvPr/>
        </p:nvSpPr>
        <p:spPr bwMode="auto">
          <a:xfrm>
            <a:off x="7205350" y="3289251"/>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 name="Freeform 427">
            <a:extLst>
              <a:ext uri="{FF2B5EF4-FFF2-40B4-BE49-F238E27FC236}">
                <a16:creationId xmlns:a16="http://schemas.microsoft.com/office/drawing/2014/main" id="{3F97D486-CCD5-C043-940C-EC1740EC7BA0}"/>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Text Box 580">
            <a:extLst>
              <a:ext uri="{FF2B5EF4-FFF2-40B4-BE49-F238E27FC236}">
                <a16:creationId xmlns:a16="http://schemas.microsoft.com/office/drawing/2014/main" id="{16C4E384-62E0-DC41-883F-EB2C4C99F8DB}"/>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69" name="Text Box 580">
            <a:extLst>
              <a:ext uri="{FF2B5EF4-FFF2-40B4-BE49-F238E27FC236}">
                <a16:creationId xmlns:a16="http://schemas.microsoft.com/office/drawing/2014/main" id="{9AC056F8-729E-D344-BD7D-917810217933}"/>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70" name="Text Box 580">
            <a:extLst>
              <a:ext uri="{FF2B5EF4-FFF2-40B4-BE49-F238E27FC236}">
                <a16:creationId xmlns:a16="http://schemas.microsoft.com/office/drawing/2014/main" id="{8A1A4F41-0243-4946-9F02-F301CBD596B6}"/>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372" name="Freeform 371">
            <a:extLst>
              <a:ext uri="{FF2B5EF4-FFF2-40B4-BE49-F238E27FC236}">
                <a16:creationId xmlns:a16="http://schemas.microsoft.com/office/drawing/2014/main" id="{C89E7C56-1DE4-7143-8EEB-E5965035CC42}"/>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4" name="Group 373">
            <a:extLst>
              <a:ext uri="{FF2B5EF4-FFF2-40B4-BE49-F238E27FC236}">
                <a16:creationId xmlns:a16="http://schemas.microsoft.com/office/drawing/2014/main" id="{96BCCD85-1D07-EF4E-A878-EC23CD23096A}"/>
              </a:ext>
            </a:extLst>
          </p:cNvPr>
          <p:cNvGrpSpPr/>
          <p:nvPr/>
        </p:nvGrpSpPr>
        <p:grpSpPr>
          <a:xfrm>
            <a:off x="10837700" y="3928050"/>
            <a:ext cx="687393" cy="721548"/>
            <a:chOff x="5203089" y="1751190"/>
            <a:chExt cx="858331" cy="662414"/>
          </a:xfrm>
        </p:grpSpPr>
        <p:sp>
          <p:nvSpPr>
            <p:cNvPr id="382" name="Freeform 381">
              <a:extLst>
                <a:ext uri="{FF2B5EF4-FFF2-40B4-BE49-F238E27FC236}">
                  <a16:creationId xmlns:a16="http://schemas.microsoft.com/office/drawing/2014/main" id="{D6FAD5AB-6E93-5E47-BE32-4993FD767B8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3" name="Freeform 382">
              <a:extLst>
                <a:ext uri="{FF2B5EF4-FFF2-40B4-BE49-F238E27FC236}">
                  <a16:creationId xmlns:a16="http://schemas.microsoft.com/office/drawing/2014/main" id="{2A115C8B-7EC0-084D-A3CF-7AEF0487F30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84" name="Straight Connector 383">
              <a:extLst>
                <a:ext uri="{FF2B5EF4-FFF2-40B4-BE49-F238E27FC236}">
                  <a16:creationId xmlns:a16="http://schemas.microsoft.com/office/drawing/2014/main" id="{16F8043F-8502-904C-9632-B3658D71B8BE}"/>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B4B3A6DE-2E70-F74C-8CA1-13247C912682}"/>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4B9DB078-BD58-F64A-B873-E1187205EB94}"/>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D321DD82-9D22-0B49-ADF9-8BE310E97E7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18A2FB0C-53B9-5248-AA65-9BA9B429FC4C}"/>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44FBB965-69F3-F546-AE9F-4AD14078F37E}"/>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91" name="Group 390">
            <a:extLst>
              <a:ext uri="{FF2B5EF4-FFF2-40B4-BE49-F238E27FC236}">
                <a16:creationId xmlns:a16="http://schemas.microsoft.com/office/drawing/2014/main" id="{BDA3EF41-5873-7D4B-8A04-F8D62DFD2DB6}"/>
              </a:ext>
            </a:extLst>
          </p:cNvPr>
          <p:cNvGrpSpPr/>
          <p:nvPr/>
        </p:nvGrpSpPr>
        <p:grpSpPr>
          <a:xfrm>
            <a:off x="10771171" y="3194171"/>
            <a:ext cx="594613" cy="648336"/>
            <a:chOff x="5203089" y="1751190"/>
            <a:chExt cx="858331" cy="662414"/>
          </a:xfrm>
        </p:grpSpPr>
        <p:sp>
          <p:nvSpPr>
            <p:cNvPr id="399" name="Freeform 398">
              <a:extLst>
                <a:ext uri="{FF2B5EF4-FFF2-40B4-BE49-F238E27FC236}">
                  <a16:creationId xmlns:a16="http://schemas.microsoft.com/office/drawing/2014/main" id="{325473B9-6F55-684D-B22D-FF70325540C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0" name="Freeform 399">
              <a:extLst>
                <a:ext uri="{FF2B5EF4-FFF2-40B4-BE49-F238E27FC236}">
                  <a16:creationId xmlns:a16="http://schemas.microsoft.com/office/drawing/2014/main" id="{06CE85F7-18B2-3947-975F-CEA32EE2FBA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01" name="Straight Connector 400">
              <a:extLst>
                <a:ext uri="{FF2B5EF4-FFF2-40B4-BE49-F238E27FC236}">
                  <a16:creationId xmlns:a16="http://schemas.microsoft.com/office/drawing/2014/main" id="{F3F3D0FA-374D-9147-8047-2B7B3AAF05D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AFF00F79-7128-E243-BBD5-A97200EABABC}"/>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729D9C8D-B396-A049-9B7A-BE878812629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4B32C41F-58E3-CC4F-9625-B6688BEB2140}"/>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58933865-B1C6-3244-A0F5-136E4C6DD92E}"/>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76C939A7-C3F0-5A45-B81D-4E775CF1C92C}"/>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562" name="Freeform 561">
            <a:extLst>
              <a:ext uri="{FF2B5EF4-FFF2-40B4-BE49-F238E27FC236}">
                <a16:creationId xmlns:a16="http://schemas.microsoft.com/office/drawing/2014/main" id="{BE088278-C41B-3E4A-87CE-FD65749FA13D}"/>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3" name="TextBox 572">
            <a:extLst>
              <a:ext uri="{FF2B5EF4-FFF2-40B4-BE49-F238E27FC236}">
                <a16:creationId xmlns:a16="http://schemas.microsoft.com/office/drawing/2014/main" id="{59DB778E-F23D-6C41-8A2D-8F08BD46CBCB}"/>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655" name="Rectangle 654">
            <a:extLst>
              <a:ext uri="{FF2B5EF4-FFF2-40B4-BE49-F238E27FC236}">
                <a16:creationId xmlns:a16="http://schemas.microsoft.com/office/drawing/2014/main" id="{2DCB9395-41DC-D844-A0B1-59B5BDD3151F}"/>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3" name="TextBox 652">
            <a:extLst>
              <a:ext uri="{FF2B5EF4-FFF2-40B4-BE49-F238E27FC236}">
                <a16:creationId xmlns:a16="http://schemas.microsoft.com/office/drawing/2014/main" id="{C34CA97E-4007-3540-925A-3C739C254049}"/>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657" name="TextBox 656">
            <a:extLst>
              <a:ext uri="{FF2B5EF4-FFF2-40B4-BE49-F238E27FC236}">
                <a16:creationId xmlns:a16="http://schemas.microsoft.com/office/drawing/2014/main" id="{7DCF99E9-1DFC-0241-B2E7-471998268663}"/>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658" name="TextBox 657">
            <a:extLst>
              <a:ext uri="{FF2B5EF4-FFF2-40B4-BE49-F238E27FC236}">
                <a16:creationId xmlns:a16="http://schemas.microsoft.com/office/drawing/2014/main" id="{173BD163-3F4D-944E-B86B-3275B779D5A8}"/>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30" name="Straight Connector 829">
            <a:extLst>
              <a:ext uri="{FF2B5EF4-FFF2-40B4-BE49-F238E27FC236}">
                <a16:creationId xmlns:a16="http://schemas.microsoft.com/office/drawing/2014/main" id="{B163CA8C-EB1E-A14C-9A66-BC297C1207E6}"/>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5423E50E-9196-7E41-B2E3-7EFFBB807850}"/>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D736E0FF-D607-3B4C-A87A-D415301D67BE}"/>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412118DA-F614-8A42-80A7-8D427CB9D063}"/>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1F000A1C-019C-AC40-8B26-99394BC90A3F}"/>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E581177E-ADBB-324A-BE56-FFA64730F33D}"/>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D0BFF2F4-0B07-CF45-A69B-7B91FA12DE36}"/>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E3568D00-797E-F542-B47B-DC40257A1AF2}"/>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B5D2DFB3-E4DE-3C49-8F72-DC09F553A5F3}"/>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F9A85AAA-3DAA-6946-B559-D97F731B61D5}"/>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12CE73BA-DDE8-5741-9E5E-64CA353BA98C}"/>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4" name="Straight Connector 563">
            <a:extLst>
              <a:ext uri="{FF2B5EF4-FFF2-40B4-BE49-F238E27FC236}">
                <a16:creationId xmlns:a16="http://schemas.microsoft.com/office/drawing/2014/main" id="{CE6E1140-BC2F-9947-9B51-91DC5079ABB1}"/>
              </a:ext>
            </a:extLst>
          </p:cNvPr>
          <p:cNvCxnSpPr/>
          <p:nvPr/>
        </p:nvCxnSpPr>
        <p:spPr>
          <a:xfrm flipH="1">
            <a:off x="10100635" y="2169432"/>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a:extLst>
              <a:ext uri="{FF2B5EF4-FFF2-40B4-BE49-F238E27FC236}">
                <a16:creationId xmlns:a16="http://schemas.microsoft.com/office/drawing/2014/main" id="{9EF5B4FA-3960-F54C-936B-C64147078447}"/>
              </a:ext>
            </a:extLst>
          </p:cNvPr>
          <p:cNvCxnSpPr/>
          <p:nvPr/>
        </p:nvCxnSpPr>
        <p:spPr>
          <a:xfrm flipH="1">
            <a:off x="10100635" y="2268313"/>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691B45AC-C5E3-D24E-9C63-05D00B08C71D}"/>
              </a:ext>
            </a:extLst>
          </p:cNvPr>
          <p:cNvCxnSpPr/>
          <p:nvPr/>
        </p:nvCxnSpPr>
        <p:spPr>
          <a:xfrm flipH="1">
            <a:off x="10672135" y="2200506"/>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a:extLst>
              <a:ext uri="{FF2B5EF4-FFF2-40B4-BE49-F238E27FC236}">
                <a16:creationId xmlns:a16="http://schemas.microsoft.com/office/drawing/2014/main" id="{59EB46BB-F3EA-4248-B631-AC80BEB74EF0}"/>
              </a:ext>
            </a:extLst>
          </p:cNvPr>
          <p:cNvCxnSpPr/>
          <p:nvPr/>
        </p:nvCxnSpPr>
        <p:spPr>
          <a:xfrm flipH="1">
            <a:off x="10142166" y="2718967"/>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a:extLst>
              <a:ext uri="{FF2B5EF4-FFF2-40B4-BE49-F238E27FC236}">
                <a16:creationId xmlns:a16="http://schemas.microsoft.com/office/drawing/2014/main" id="{C562C7DD-3FD1-0E4C-B308-744C6C87FC79}"/>
              </a:ext>
            </a:extLst>
          </p:cNvPr>
          <p:cNvCxnSpPr/>
          <p:nvPr/>
        </p:nvCxnSpPr>
        <p:spPr>
          <a:xfrm flipH="1">
            <a:off x="10069542" y="2169432"/>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6793D61B-AD50-A246-A5C0-38DF48C17738}"/>
              </a:ext>
            </a:extLst>
          </p:cNvPr>
          <p:cNvCxnSpPr/>
          <p:nvPr/>
        </p:nvCxnSpPr>
        <p:spPr>
          <a:xfrm flipH="1">
            <a:off x="10862103" y="2127325"/>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EDD09B84-3AA8-0948-AB6C-1D5CBFFC5293}"/>
              </a:ext>
            </a:extLst>
          </p:cNvPr>
          <p:cNvCxnSpPr/>
          <p:nvPr/>
        </p:nvCxnSpPr>
        <p:spPr>
          <a:xfrm flipH="1" flipV="1">
            <a:off x="10681994" y="2718967"/>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C777BA08-17B1-254B-BCB6-583E10254EC6}"/>
              </a:ext>
            </a:extLst>
          </p:cNvPr>
          <p:cNvCxnSpPr/>
          <p:nvPr/>
        </p:nvCxnSpPr>
        <p:spPr>
          <a:xfrm flipH="1">
            <a:off x="8769223" y="2268313"/>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Line 541">
            <a:extLst>
              <a:ext uri="{FF2B5EF4-FFF2-40B4-BE49-F238E27FC236}">
                <a16:creationId xmlns:a16="http://schemas.microsoft.com/office/drawing/2014/main" id="{C44ADC96-78DA-C64F-AF97-4FFA68D2ED1C}"/>
              </a:ext>
            </a:extLst>
          </p:cNvPr>
          <p:cNvSpPr>
            <a:spLocks noChangeShapeType="1"/>
          </p:cNvSpPr>
          <p:nvPr/>
        </p:nvSpPr>
        <p:spPr bwMode="auto">
          <a:xfrm flipV="1">
            <a:off x="9378705" y="4113379"/>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Line 424">
            <a:extLst>
              <a:ext uri="{FF2B5EF4-FFF2-40B4-BE49-F238E27FC236}">
                <a16:creationId xmlns:a16="http://schemas.microsoft.com/office/drawing/2014/main" id="{845B46BE-685D-2D4E-AD26-5684794D19D9}"/>
              </a:ext>
            </a:extLst>
          </p:cNvPr>
          <p:cNvSpPr>
            <a:spLocks noChangeShapeType="1"/>
          </p:cNvSpPr>
          <p:nvPr/>
        </p:nvSpPr>
        <p:spPr bwMode="auto">
          <a:xfrm flipV="1">
            <a:off x="8244554" y="4047456"/>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3" name="Oval 800">
            <a:extLst>
              <a:ext uri="{FF2B5EF4-FFF2-40B4-BE49-F238E27FC236}">
                <a16:creationId xmlns:a16="http://schemas.microsoft.com/office/drawing/2014/main" id="{271D03F6-D85B-EC41-803D-EFAA96DAE87E}"/>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15" name="Group 614">
            <a:extLst>
              <a:ext uri="{FF2B5EF4-FFF2-40B4-BE49-F238E27FC236}">
                <a16:creationId xmlns:a16="http://schemas.microsoft.com/office/drawing/2014/main" id="{E166183D-5423-4E4A-AD63-A361EDE184C0}"/>
              </a:ext>
            </a:extLst>
          </p:cNvPr>
          <p:cNvGrpSpPr/>
          <p:nvPr/>
        </p:nvGrpSpPr>
        <p:grpSpPr>
          <a:xfrm>
            <a:off x="10410609" y="3496138"/>
            <a:ext cx="353678" cy="198344"/>
            <a:chOff x="7493876" y="2774731"/>
            <a:chExt cx="1481958" cy="894622"/>
          </a:xfrm>
        </p:grpSpPr>
        <p:sp>
          <p:nvSpPr>
            <p:cNvPr id="616" name="Freeform 615">
              <a:extLst>
                <a:ext uri="{FF2B5EF4-FFF2-40B4-BE49-F238E27FC236}">
                  <a16:creationId xmlns:a16="http://schemas.microsoft.com/office/drawing/2014/main" id="{8470D159-2329-7F46-9191-000B96A32C7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17" name="Oval 616">
              <a:extLst>
                <a:ext uri="{FF2B5EF4-FFF2-40B4-BE49-F238E27FC236}">
                  <a16:creationId xmlns:a16="http://schemas.microsoft.com/office/drawing/2014/main" id="{825BDAE5-F4DB-9148-9BC8-0F6F2D1E653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18" name="Group 617">
              <a:extLst>
                <a:ext uri="{FF2B5EF4-FFF2-40B4-BE49-F238E27FC236}">
                  <a16:creationId xmlns:a16="http://schemas.microsoft.com/office/drawing/2014/main" id="{237F0420-A845-064A-97A2-458F63D673CA}"/>
                </a:ext>
              </a:extLst>
            </p:cNvPr>
            <p:cNvGrpSpPr/>
            <p:nvPr/>
          </p:nvGrpSpPr>
          <p:grpSpPr>
            <a:xfrm>
              <a:off x="7713663" y="2848339"/>
              <a:ext cx="1042107" cy="425543"/>
              <a:chOff x="7786941" y="2884917"/>
              <a:chExt cx="897649" cy="353919"/>
            </a:xfrm>
          </p:grpSpPr>
          <p:sp>
            <p:nvSpPr>
              <p:cNvPr id="619" name="Freeform 618">
                <a:extLst>
                  <a:ext uri="{FF2B5EF4-FFF2-40B4-BE49-F238E27FC236}">
                    <a16:creationId xmlns:a16="http://schemas.microsoft.com/office/drawing/2014/main" id="{D11109B9-8A56-A945-BA04-5A564B10300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0" name="Freeform 619">
                <a:extLst>
                  <a:ext uri="{FF2B5EF4-FFF2-40B4-BE49-F238E27FC236}">
                    <a16:creationId xmlns:a16="http://schemas.microsoft.com/office/drawing/2014/main" id="{170AB2AC-06DB-034E-A5C4-0C8F62E3BE4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1" name="Freeform 620">
                <a:extLst>
                  <a:ext uri="{FF2B5EF4-FFF2-40B4-BE49-F238E27FC236}">
                    <a16:creationId xmlns:a16="http://schemas.microsoft.com/office/drawing/2014/main" id="{E41AEAC2-F85C-4A4E-B0B9-D5C02217D60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2" name="Freeform 621">
                <a:extLst>
                  <a:ext uri="{FF2B5EF4-FFF2-40B4-BE49-F238E27FC236}">
                    <a16:creationId xmlns:a16="http://schemas.microsoft.com/office/drawing/2014/main" id="{7955A7EE-741F-9740-8344-A2BC817675A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77" name="Group 576">
            <a:extLst>
              <a:ext uri="{FF2B5EF4-FFF2-40B4-BE49-F238E27FC236}">
                <a16:creationId xmlns:a16="http://schemas.microsoft.com/office/drawing/2014/main" id="{C471E59B-7A0B-AE4F-95D6-F76514D2D55A}"/>
              </a:ext>
            </a:extLst>
          </p:cNvPr>
          <p:cNvGrpSpPr/>
          <p:nvPr/>
        </p:nvGrpSpPr>
        <p:grpSpPr>
          <a:xfrm>
            <a:off x="9948724" y="2202292"/>
            <a:ext cx="353678" cy="198344"/>
            <a:chOff x="7493876" y="2774731"/>
            <a:chExt cx="1481958" cy="894622"/>
          </a:xfrm>
        </p:grpSpPr>
        <p:sp>
          <p:nvSpPr>
            <p:cNvPr id="578" name="Freeform 577">
              <a:extLst>
                <a:ext uri="{FF2B5EF4-FFF2-40B4-BE49-F238E27FC236}">
                  <a16:creationId xmlns:a16="http://schemas.microsoft.com/office/drawing/2014/main" id="{8CD016E7-5480-8E4E-94F7-201A1C6046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79" name="Oval 578">
              <a:extLst>
                <a:ext uri="{FF2B5EF4-FFF2-40B4-BE49-F238E27FC236}">
                  <a16:creationId xmlns:a16="http://schemas.microsoft.com/office/drawing/2014/main" id="{593A573C-B6D6-684E-BA73-8F7F7FA8D57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0" name="Group 579">
              <a:extLst>
                <a:ext uri="{FF2B5EF4-FFF2-40B4-BE49-F238E27FC236}">
                  <a16:creationId xmlns:a16="http://schemas.microsoft.com/office/drawing/2014/main" id="{2C09AC60-D16C-A948-B25E-01CF60EAAD7B}"/>
                </a:ext>
              </a:extLst>
            </p:cNvPr>
            <p:cNvGrpSpPr/>
            <p:nvPr/>
          </p:nvGrpSpPr>
          <p:grpSpPr>
            <a:xfrm>
              <a:off x="7713663" y="2848339"/>
              <a:ext cx="1042107" cy="425543"/>
              <a:chOff x="7786941" y="2884917"/>
              <a:chExt cx="897649" cy="353919"/>
            </a:xfrm>
          </p:grpSpPr>
          <p:sp>
            <p:nvSpPr>
              <p:cNvPr id="581" name="Freeform 580">
                <a:extLst>
                  <a:ext uri="{FF2B5EF4-FFF2-40B4-BE49-F238E27FC236}">
                    <a16:creationId xmlns:a16="http://schemas.microsoft.com/office/drawing/2014/main" id="{D9A85682-B6A6-2344-B24D-66A792630B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2" name="Freeform 581">
                <a:extLst>
                  <a:ext uri="{FF2B5EF4-FFF2-40B4-BE49-F238E27FC236}">
                    <a16:creationId xmlns:a16="http://schemas.microsoft.com/office/drawing/2014/main" id="{52EBCF47-0621-B64C-B884-20683D14D92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83AAD1CC-D818-A245-9CF9-C4877A62A5D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4" name="Freeform 583">
                <a:extLst>
                  <a:ext uri="{FF2B5EF4-FFF2-40B4-BE49-F238E27FC236}">
                    <a16:creationId xmlns:a16="http://schemas.microsoft.com/office/drawing/2014/main" id="{51F55DD1-3A8F-0242-A470-690BE99AC68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93" name="Group 592">
            <a:extLst>
              <a:ext uri="{FF2B5EF4-FFF2-40B4-BE49-F238E27FC236}">
                <a16:creationId xmlns:a16="http://schemas.microsoft.com/office/drawing/2014/main" id="{7BF36121-B4F6-2447-9F5B-F29B627F3B2A}"/>
              </a:ext>
            </a:extLst>
          </p:cNvPr>
          <p:cNvGrpSpPr/>
          <p:nvPr/>
        </p:nvGrpSpPr>
        <p:grpSpPr>
          <a:xfrm>
            <a:off x="10527214" y="2613367"/>
            <a:ext cx="353678" cy="198344"/>
            <a:chOff x="7493876" y="2774731"/>
            <a:chExt cx="1481958" cy="894622"/>
          </a:xfrm>
        </p:grpSpPr>
        <p:sp>
          <p:nvSpPr>
            <p:cNvPr id="594" name="Freeform 593">
              <a:extLst>
                <a:ext uri="{FF2B5EF4-FFF2-40B4-BE49-F238E27FC236}">
                  <a16:creationId xmlns:a16="http://schemas.microsoft.com/office/drawing/2014/main" id="{D13949CD-BE6A-5744-98EE-61BE5EE60D4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5" name="Oval 594">
              <a:extLst>
                <a:ext uri="{FF2B5EF4-FFF2-40B4-BE49-F238E27FC236}">
                  <a16:creationId xmlns:a16="http://schemas.microsoft.com/office/drawing/2014/main" id="{F3651F16-DD17-4D47-9A8D-8EFA601C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6" name="Group 595">
              <a:extLst>
                <a:ext uri="{FF2B5EF4-FFF2-40B4-BE49-F238E27FC236}">
                  <a16:creationId xmlns:a16="http://schemas.microsoft.com/office/drawing/2014/main" id="{10CA9012-91B2-A449-8A2E-65BA6061B48F}"/>
                </a:ext>
              </a:extLst>
            </p:cNvPr>
            <p:cNvGrpSpPr/>
            <p:nvPr/>
          </p:nvGrpSpPr>
          <p:grpSpPr>
            <a:xfrm>
              <a:off x="7713663" y="2848339"/>
              <a:ext cx="1042107" cy="425543"/>
              <a:chOff x="7786941" y="2884917"/>
              <a:chExt cx="897649" cy="353919"/>
            </a:xfrm>
          </p:grpSpPr>
          <p:sp>
            <p:nvSpPr>
              <p:cNvPr id="597" name="Freeform 596">
                <a:extLst>
                  <a:ext uri="{FF2B5EF4-FFF2-40B4-BE49-F238E27FC236}">
                    <a16:creationId xmlns:a16="http://schemas.microsoft.com/office/drawing/2014/main" id="{964BBEA0-D220-6747-850B-459388ABF25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8" name="Freeform 597">
                <a:extLst>
                  <a:ext uri="{FF2B5EF4-FFF2-40B4-BE49-F238E27FC236}">
                    <a16:creationId xmlns:a16="http://schemas.microsoft.com/office/drawing/2014/main" id="{ADEC5ED7-ED4C-584D-AB78-AA02A93E946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9" name="Freeform 598">
                <a:extLst>
                  <a:ext uri="{FF2B5EF4-FFF2-40B4-BE49-F238E27FC236}">
                    <a16:creationId xmlns:a16="http://schemas.microsoft.com/office/drawing/2014/main" id="{F45598BF-44BC-354D-9020-97A874C585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0" name="Freeform 599">
                <a:extLst>
                  <a:ext uri="{FF2B5EF4-FFF2-40B4-BE49-F238E27FC236}">
                    <a16:creationId xmlns:a16="http://schemas.microsoft.com/office/drawing/2014/main" id="{3A2BDF5D-2CA0-2145-8059-D8F121D4D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01" name="Group 600">
            <a:extLst>
              <a:ext uri="{FF2B5EF4-FFF2-40B4-BE49-F238E27FC236}">
                <a16:creationId xmlns:a16="http://schemas.microsoft.com/office/drawing/2014/main" id="{187A607B-CA61-BE46-8032-8E34596E7689}"/>
              </a:ext>
            </a:extLst>
          </p:cNvPr>
          <p:cNvGrpSpPr/>
          <p:nvPr/>
        </p:nvGrpSpPr>
        <p:grpSpPr>
          <a:xfrm>
            <a:off x="10643825" y="2107963"/>
            <a:ext cx="353678" cy="198344"/>
            <a:chOff x="7493876" y="2774731"/>
            <a:chExt cx="1481958" cy="894622"/>
          </a:xfrm>
        </p:grpSpPr>
        <p:sp>
          <p:nvSpPr>
            <p:cNvPr id="602" name="Freeform 601">
              <a:extLst>
                <a:ext uri="{FF2B5EF4-FFF2-40B4-BE49-F238E27FC236}">
                  <a16:creationId xmlns:a16="http://schemas.microsoft.com/office/drawing/2014/main" id="{EB8C3753-6F83-F64B-9439-656B124AA3B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03" name="Oval 602">
              <a:extLst>
                <a:ext uri="{FF2B5EF4-FFF2-40B4-BE49-F238E27FC236}">
                  <a16:creationId xmlns:a16="http://schemas.microsoft.com/office/drawing/2014/main" id="{F476EE06-2893-8D4D-AF54-92697A0FE8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04" name="Group 603">
              <a:extLst>
                <a:ext uri="{FF2B5EF4-FFF2-40B4-BE49-F238E27FC236}">
                  <a16:creationId xmlns:a16="http://schemas.microsoft.com/office/drawing/2014/main" id="{5DED3EC9-29B0-8D48-BC37-13731DFE683F}"/>
                </a:ext>
              </a:extLst>
            </p:cNvPr>
            <p:cNvGrpSpPr/>
            <p:nvPr/>
          </p:nvGrpSpPr>
          <p:grpSpPr>
            <a:xfrm>
              <a:off x="7713663" y="2848339"/>
              <a:ext cx="1042107" cy="425543"/>
              <a:chOff x="7786941" y="2884917"/>
              <a:chExt cx="897649" cy="353919"/>
            </a:xfrm>
          </p:grpSpPr>
          <p:sp>
            <p:nvSpPr>
              <p:cNvPr id="605" name="Freeform 604">
                <a:extLst>
                  <a:ext uri="{FF2B5EF4-FFF2-40B4-BE49-F238E27FC236}">
                    <a16:creationId xmlns:a16="http://schemas.microsoft.com/office/drawing/2014/main" id="{D08D678C-613A-3543-B832-EE51616C693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6" name="Freeform 605">
                <a:extLst>
                  <a:ext uri="{FF2B5EF4-FFF2-40B4-BE49-F238E27FC236}">
                    <a16:creationId xmlns:a16="http://schemas.microsoft.com/office/drawing/2014/main" id="{9EB7819C-4684-3347-AA14-421D743ECB9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7" name="Freeform 606">
                <a:extLst>
                  <a:ext uri="{FF2B5EF4-FFF2-40B4-BE49-F238E27FC236}">
                    <a16:creationId xmlns:a16="http://schemas.microsoft.com/office/drawing/2014/main" id="{F23E654E-4CEA-E346-A508-15310ABC704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8" name="Freeform 607">
                <a:extLst>
                  <a:ext uri="{FF2B5EF4-FFF2-40B4-BE49-F238E27FC236}">
                    <a16:creationId xmlns:a16="http://schemas.microsoft.com/office/drawing/2014/main" id="{EF443A10-9F41-BB4D-8E65-E94AEE09BD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54" name="Group 553">
            <a:extLst>
              <a:ext uri="{FF2B5EF4-FFF2-40B4-BE49-F238E27FC236}">
                <a16:creationId xmlns:a16="http://schemas.microsoft.com/office/drawing/2014/main" id="{7CCD8656-0FD3-B844-BC6C-33CE0577598D}"/>
              </a:ext>
            </a:extLst>
          </p:cNvPr>
          <p:cNvGrpSpPr/>
          <p:nvPr/>
        </p:nvGrpSpPr>
        <p:grpSpPr>
          <a:xfrm>
            <a:off x="9098788" y="3956624"/>
            <a:ext cx="367224" cy="240304"/>
            <a:chOff x="7493876" y="2774731"/>
            <a:chExt cx="1481958" cy="894622"/>
          </a:xfrm>
        </p:grpSpPr>
        <p:sp>
          <p:nvSpPr>
            <p:cNvPr id="555" name="Freeform 554">
              <a:extLst>
                <a:ext uri="{FF2B5EF4-FFF2-40B4-BE49-F238E27FC236}">
                  <a16:creationId xmlns:a16="http://schemas.microsoft.com/office/drawing/2014/main" id="{7CF4B187-63BE-654E-852A-09C69503C97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56" name="Oval 555">
              <a:extLst>
                <a:ext uri="{FF2B5EF4-FFF2-40B4-BE49-F238E27FC236}">
                  <a16:creationId xmlns:a16="http://schemas.microsoft.com/office/drawing/2014/main" id="{3B5270E4-3067-1643-B96C-CE5CEE09747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57" name="Group 556">
              <a:extLst>
                <a:ext uri="{FF2B5EF4-FFF2-40B4-BE49-F238E27FC236}">
                  <a16:creationId xmlns:a16="http://schemas.microsoft.com/office/drawing/2014/main" id="{3BECC0F9-CE1F-254B-B04F-1EAA89C59C97}"/>
                </a:ext>
              </a:extLst>
            </p:cNvPr>
            <p:cNvGrpSpPr/>
            <p:nvPr/>
          </p:nvGrpSpPr>
          <p:grpSpPr>
            <a:xfrm>
              <a:off x="7713663" y="2848339"/>
              <a:ext cx="1042107" cy="425543"/>
              <a:chOff x="7786941" y="2884917"/>
              <a:chExt cx="897649" cy="353919"/>
            </a:xfrm>
          </p:grpSpPr>
          <p:sp>
            <p:nvSpPr>
              <p:cNvPr id="558" name="Freeform 557">
                <a:extLst>
                  <a:ext uri="{FF2B5EF4-FFF2-40B4-BE49-F238E27FC236}">
                    <a16:creationId xmlns:a16="http://schemas.microsoft.com/office/drawing/2014/main" id="{7C55C6EE-4672-4F4F-A2F8-2821804F59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9" name="Freeform 558">
                <a:extLst>
                  <a:ext uri="{FF2B5EF4-FFF2-40B4-BE49-F238E27FC236}">
                    <a16:creationId xmlns:a16="http://schemas.microsoft.com/office/drawing/2014/main" id="{C3B242E2-FAA3-F340-B7F0-35D87BB6BAA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60" name="Freeform 559">
                <a:extLst>
                  <a:ext uri="{FF2B5EF4-FFF2-40B4-BE49-F238E27FC236}">
                    <a16:creationId xmlns:a16="http://schemas.microsoft.com/office/drawing/2014/main" id="{87ED7762-177B-454C-AA37-EB518D75B6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61" name="Freeform 560">
                <a:extLst>
                  <a:ext uri="{FF2B5EF4-FFF2-40B4-BE49-F238E27FC236}">
                    <a16:creationId xmlns:a16="http://schemas.microsoft.com/office/drawing/2014/main" id="{AD88A8A1-4E2B-154E-845D-5419478A1D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85" name="Group 584">
            <a:extLst>
              <a:ext uri="{FF2B5EF4-FFF2-40B4-BE49-F238E27FC236}">
                <a16:creationId xmlns:a16="http://schemas.microsoft.com/office/drawing/2014/main" id="{1A0C1583-3B4A-E44D-BB19-B20517502EBD}"/>
              </a:ext>
            </a:extLst>
          </p:cNvPr>
          <p:cNvGrpSpPr/>
          <p:nvPr/>
        </p:nvGrpSpPr>
        <p:grpSpPr>
          <a:xfrm>
            <a:off x="9980126" y="2661565"/>
            <a:ext cx="353678" cy="198344"/>
            <a:chOff x="7493876" y="2774731"/>
            <a:chExt cx="1481958" cy="894622"/>
          </a:xfrm>
        </p:grpSpPr>
        <p:sp>
          <p:nvSpPr>
            <p:cNvPr id="586" name="Freeform 585">
              <a:extLst>
                <a:ext uri="{FF2B5EF4-FFF2-40B4-BE49-F238E27FC236}">
                  <a16:creationId xmlns:a16="http://schemas.microsoft.com/office/drawing/2014/main" id="{196997C3-A7DB-5041-AC08-10F980FB77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87" name="Oval 586">
              <a:extLst>
                <a:ext uri="{FF2B5EF4-FFF2-40B4-BE49-F238E27FC236}">
                  <a16:creationId xmlns:a16="http://schemas.microsoft.com/office/drawing/2014/main" id="{5F84A336-003F-D045-8717-1066774A69E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8" name="Group 587">
              <a:extLst>
                <a:ext uri="{FF2B5EF4-FFF2-40B4-BE49-F238E27FC236}">
                  <a16:creationId xmlns:a16="http://schemas.microsoft.com/office/drawing/2014/main" id="{FF876992-AF96-3545-9CEA-A02174E11510}"/>
                </a:ext>
              </a:extLst>
            </p:cNvPr>
            <p:cNvGrpSpPr/>
            <p:nvPr/>
          </p:nvGrpSpPr>
          <p:grpSpPr>
            <a:xfrm>
              <a:off x="7713663" y="2848339"/>
              <a:ext cx="1042107" cy="425543"/>
              <a:chOff x="7786941" y="2884917"/>
              <a:chExt cx="897649" cy="353919"/>
            </a:xfrm>
          </p:grpSpPr>
          <p:sp>
            <p:nvSpPr>
              <p:cNvPr id="589" name="Freeform 588">
                <a:extLst>
                  <a:ext uri="{FF2B5EF4-FFF2-40B4-BE49-F238E27FC236}">
                    <a16:creationId xmlns:a16="http://schemas.microsoft.com/office/drawing/2014/main" id="{668E6E88-4A46-6C47-A59A-CB9D07441C1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0" name="Freeform 589">
                <a:extLst>
                  <a:ext uri="{FF2B5EF4-FFF2-40B4-BE49-F238E27FC236}">
                    <a16:creationId xmlns:a16="http://schemas.microsoft.com/office/drawing/2014/main" id="{C179B4BA-1D8B-E542-8032-CCB2C08DB97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1" name="Freeform 590">
                <a:extLst>
                  <a:ext uri="{FF2B5EF4-FFF2-40B4-BE49-F238E27FC236}">
                    <a16:creationId xmlns:a16="http://schemas.microsoft.com/office/drawing/2014/main" id="{DCACB29E-ABE8-BA42-AD55-DAF519C17B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2" name="Freeform 591">
                <a:extLst>
                  <a:ext uri="{FF2B5EF4-FFF2-40B4-BE49-F238E27FC236}">
                    <a16:creationId xmlns:a16="http://schemas.microsoft.com/office/drawing/2014/main" id="{FD35A0ED-997C-6D46-9D96-FA8D4339826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38" name="Group 537">
            <a:extLst>
              <a:ext uri="{FF2B5EF4-FFF2-40B4-BE49-F238E27FC236}">
                <a16:creationId xmlns:a16="http://schemas.microsoft.com/office/drawing/2014/main" id="{158E5A4C-7065-8643-BDC2-3A235B56FEA4}"/>
              </a:ext>
            </a:extLst>
          </p:cNvPr>
          <p:cNvGrpSpPr/>
          <p:nvPr/>
        </p:nvGrpSpPr>
        <p:grpSpPr>
          <a:xfrm>
            <a:off x="9497138" y="3394032"/>
            <a:ext cx="367224" cy="240304"/>
            <a:chOff x="7493876" y="2774731"/>
            <a:chExt cx="1481958" cy="894622"/>
          </a:xfrm>
        </p:grpSpPr>
        <p:sp>
          <p:nvSpPr>
            <p:cNvPr id="539" name="Freeform 538">
              <a:extLst>
                <a:ext uri="{FF2B5EF4-FFF2-40B4-BE49-F238E27FC236}">
                  <a16:creationId xmlns:a16="http://schemas.microsoft.com/office/drawing/2014/main" id="{CA8EFAEE-3EA1-2A49-A68E-588F301B69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0" name="Oval 539">
              <a:extLst>
                <a:ext uri="{FF2B5EF4-FFF2-40B4-BE49-F238E27FC236}">
                  <a16:creationId xmlns:a16="http://schemas.microsoft.com/office/drawing/2014/main" id="{7A05A3F9-D6B9-D14C-83C8-6C79F0B6B2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1" name="Group 540">
              <a:extLst>
                <a:ext uri="{FF2B5EF4-FFF2-40B4-BE49-F238E27FC236}">
                  <a16:creationId xmlns:a16="http://schemas.microsoft.com/office/drawing/2014/main" id="{8AAC1FAD-B7BA-744A-8599-5670C6B0E776}"/>
                </a:ext>
              </a:extLst>
            </p:cNvPr>
            <p:cNvGrpSpPr/>
            <p:nvPr/>
          </p:nvGrpSpPr>
          <p:grpSpPr>
            <a:xfrm>
              <a:off x="7713663" y="2848339"/>
              <a:ext cx="1042107" cy="425543"/>
              <a:chOff x="7786941" y="2884917"/>
              <a:chExt cx="897649" cy="353919"/>
            </a:xfrm>
          </p:grpSpPr>
          <p:sp>
            <p:nvSpPr>
              <p:cNvPr id="542" name="Freeform 541">
                <a:extLst>
                  <a:ext uri="{FF2B5EF4-FFF2-40B4-BE49-F238E27FC236}">
                    <a16:creationId xmlns:a16="http://schemas.microsoft.com/office/drawing/2014/main" id="{A016DA82-50DC-224C-84FF-C492EDE01BC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3" name="Freeform 542">
                <a:extLst>
                  <a:ext uri="{FF2B5EF4-FFF2-40B4-BE49-F238E27FC236}">
                    <a16:creationId xmlns:a16="http://schemas.microsoft.com/office/drawing/2014/main" id="{3D2D51D6-0AC0-9D43-A55C-E94B7DCA77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4" name="Freeform 543">
                <a:extLst>
                  <a:ext uri="{FF2B5EF4-FFF2-40B4-BE49-F238E27FC236}">
                    <a16:creationId xmlns:a16="http://schemas.microsoft.com/office/drawing/2014/main" id="{76C27F31-4CE4-1242-9801-166D4F66B5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5" name="Freeform 544">
                <a:extLst>
                  <a:ext uri="{FF2B5EF4-FFF2-40B4-BE49-F238E27FC236}">
                    <a16:creationId xmlns:a16="http://schemas.microsoft.com/office/drawing/2014/main" id="{9BC7E87F-2555-8D4C-80CB-0E2F5F4BB0F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46" name="Group 545">
            <a:extLst>
              <a:ext uri="{FF2B5EF4-FFF2-40B4-BE49-F238E27FC236}">
                <a16:creationId xmlns:a16="http://schemas.microsoft.com/office/drawing/2014/main" id="{4DAC2AB4-F1E4-D740-A4AF-07EE55303854}"/>
              </a:ext>
            </a:extLst>
          </p:cNvPr>
          <p:cNvGrpSpPr/>
          <p:nvPr/>
        </p:nvGrpSpPr>
        <p:grpSpPr>
          <a:xfrm>
            <a:off x="9601554" y="3999763"/>
            <a:ext cx="367224" cy="240304"/>
            <a:chOff x="7493876" y="2774731"/>
            <a:chExt cx="1481958" cy="894622"/>
          </a:xfrm>
        </p:grpSpPr>
        <p:sp>
          <p:nvSpPr>
            <p:cNvPr id="547" name="Freeform 546">
              <a:extLst>
                <a:ext uri="{FF2B5EF4-FFF2-40B4-BE49-F238E27FC236}">
                  <a16:creationId xmlns:a16="http://schemas.microsoft.com/office/drawing/2014/main" id="{23E59006-14B9-C64E-A05E-0BD7C00C4A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8" name="Oval 547">
              <a:extLst>
                <a:ext uri="{FF2B5EF4-FFF2-40B4-BE49-F238E27FC236}">
                  <a16:creationId xmlns:a16="http://schemas.microsoft.com/office/drawing/2014/main" id="{2AD17789-C54D-4948-95E6-741F42B1FB2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9" name="Group 548">
              <a:extLst>
                <a:ext uri="{FF2B5EF4-FFF2-40B4-BE49-F238E27FC236}">
                  <a16:creationId xmlns:a16="http://schemas.microsoft.com/office/drawing/2014/main" id="{278D7FE0-D307-E941-967D-E4145732CEEA}"/>
                </a:ext>
              </a:extLst>
            </p:cNvPr>
            <p:cNvGrpSpPr/>
            <p:nvPr/>
          </p:nvGrpSpPr>
          <p:grpSpPr>
            <a:xfrm>
              <a:off x="7713663" y="2848339"/>
              <a:ext cx="1042107" cy="425543"/>
              <a:chOff x="7786941" y="2884917"/>
              <a:chExt cx="897649" cy="353919"/>
            </a:xfrm>
          </p:grpSpPr>
          <p:sp>
            <p:nvSpPr>
              <p:cNvPr id="550" name="Freeform 549">
                <a:extLst>
                  <a:ext uri="{FF2B5EF4-FFF2-40B4-BE49-F238E27FC236}">
                    <a16:creationId xmlns:a16="http://schemas.microsoft.com/office/drawing/2014/main" id="{1ADC6420-4AC2-F544-B940-D0A18615CA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1" name="Freeform 550">
                <a:extLst>
                  <a:ext uri="{FF2B5EF4-FFF2-40B4-BE49-F238E27FC236}">
                    <a16:creationId xmlns:a16="http://schemas.microsoft.com/office/drawing/2014/main" id="{223E40C5-E2E3-3B42-A86A-26D2D130B7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2" name="Freeform 551">
                <a:extLst>
                  <a:ext uri="{FF2B5EF4-FFF2-40B4-BE49-F238E27FC236}">
                    <a16:creationId xmlns:a16="http://schemas.microsoft.com/office/drawing/2014/main" id="{C6AA2152-8609-214A-AE62-E7DFD1A9E7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3" name="Freeform 552">
                <a:extLst>
                  <a:ext uri="{FF2B5EF4-FFF2-40B4-BE49-F238E27FC236}">
                    <a16:creationId xmlns:a16="http://schemas.microsoft.com/office/drawing/2014/main" id="{7CB5E54A-6719-9747-80B7-8D19331BE7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23" name="Group 622">
            <a:extLst>
              <a:ext uri="{FF2B5EF4-FFF2-40B4-BE49-F238E27FC236}">
                <a16:creationId xmlns:a16="http://schemas.microsoft.com/office/drawing/2014/main" id="{EA34A94C-D92D-084C-BFEA-F4C8DF0AD275}"/>
              </a:ext>
            </a:extLst>
          </p:cNvPr>
          <p:cNvGrpSpPr/>
          <p:nvPr/>
        </p:nvGrpSpPr>
        <p:grpSpPr>
          <a:xfrm>
            <a:off x="10375259" y="3992325"/>
            <a:ext cx="353678" cy="198344"/>
            <a:chOff x="7493876" y="2774731"/>
            <a:chExt cx="1481958" cy="894622"/>
          </a:xfrm>
        </p:grpSpPr>
        <p:sp>
          <p:nvSpPr>
            <p:cNvPr id="624" name="Freeform 623">
              <a:extLst>
                <a:ext uri="{FF2B5EF4-FFF2-40B4-BE49-F238E27FC236}">
                  <a16:creationId xmlns:a16="http://schemas.microsoft.com/office/drawing/2014/main" id="{E1E1C6E8-4D60-7F43-BB0E-6D883F10D4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25" name="Oval 624">
              <a:extLst>
                <a:ext uri="{FF2B5EF4-FFF2-40B4-BE49-F238E27FC236}">
                  <a16:creationId xmlns:a16="http://schemas.microsoft.com/office/drawing/2014/main" id="{50975E36-0C2A-6844-A407-23F033DB4B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26" name="Group 625">
              <a:extLst>
                <a:ext uri="{FF2B5EF4-FFF2-40B4-BE49-F238E27FC236}">
                  <a16:creationId xmlns:a16="http://schemas.microsoft.com/office/drawing/2014/main" id="{3F7EBA29-30EF-C741-94EE-735398C6CFA2}"/>
                </a:ext>
              </a:extLst>
            </p:cNvPr>
            <p:cNvGrpSpPr/>
            <p:nvPr/>
          </p:nvGrpSpPr>
          <p:grpSpPr>
            <a:xfrm>
              <a:off x="7713663" y="2848339"/>
              <a:ext cx="1042107" cy="425543"/>
              <a:chOff x="7786941" y="2884917"/>
              <a:chExt cx="897649" cy="353919"/>
            </a:xfrm>
          </p:grpSpPr>
          <p:sp>
            <p:nvSpPr>
              <p:cNvPr id="627" name="Freeform 626">
                <a:extLst>
                  <a:ext uri="{FF2B5EF4-FFF2-40B4-BE49-F238E27FC236}">
                    <a16:creationId xmlns:a16="http://schemas.microsoft.com/office/drawing/2014/main" id="{B3AD45B5-1F4B-FF4A-843D-9D06293926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8" name="Freeform 627">
                <a:extLst>
                  <a:ext uri="{FF2B5EF4-FFF2-40B4-BE49-F238E27FC236}">
                    <a16:creationId xmlns:a16="http://schemas.microsoft.com/office/drawing/2014/main" id="{A6F160FF-CBBD-9147-8D0B-92A36BEBF8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9" name="Freeform 628">
                <a:extLst>
                  <a:ext uri="{FF2B5EF4-FFF2-40B4-BE49-F238E27FC236}">
                    <a16:creationId xmlns:a16="http://schemas.microsoft.com/office/drawing/2014/main" id="{421F3589-EC70-074A-903F-D618ED6F789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0" name="Freeform 629">
                <a:extLst>
                  <a:ext uri="{FF2B5EF4-FFF2-40B4-BE49-F238E27FC236}">
                    <a16:creationId xmlns:a16="http://schemas.microsoft.com/office/drawing/2014/main" id="{CEC8DEB8-8E24-2948-9AF6-0F3EF908CD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359" name="Picture 653" descr="iphone_stylized_small">
            <a:extLst>
              <a:ext uri="{FF2B5EF4-FFF2-40B4-BE49-F238E27FC236}">
                <a16:creationId xmlns:a16="http://schemas.microsoft.com/office/drawing/2014/main" id="{EDF1EC93-A6E5-964F-B0D6-EE56B282AE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572" y="1917025"/>
            <a:ext cx="136841" cy="32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018" descr="laptop_keyboard">
            <a:extLst>
              <a:ext uri="{FF2B5EF4-FFF2-40B4-BE49-F238E27FC236}">
                <a16:creationId xmlns:a16="http://schemas.microsoft.com/office/drawing/2014/main" id="{7087B8D0-FFCB-0746-A889-28909002C2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7464781" y="260509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019">
            <a:extLst>
              <a:ext uri="{FF2B5EF4-FFF2-40B4-BE49-F238E27FC236}">
                <a16:creationId xmlns:a16="http://schemas.microsoft.com/office/drawing/2014/main" id="{7C75BC30-0808-D44D-AF7A-A72B4A529E54}"/>
              </a:ext>
            </a:extLst>
          </p:cNvPr>
          <p:cNvSpPr>
            <a:spLocks/>
          </p:cNvSpPr>
          <p:nvPr/>
        </p:nvSpPr>
        <p:spPr bwMode="auto">
          <a:xfrm>
            <a:off x="7609678" y="245030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6" name="Picture 1020" descr="screen">
            <a:extLst>
              <a:ext uri="{FF2B5EF4-FFF2-40B4-BE49-F238E27FC236}">
                <a16:creationId xmlns:a16="http://schemas.microsoft.com/office/drawing/2014/main" id="{2D732B7A-74CB-D547-ADB5-C721526D5E9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7011" y="245565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1021">
            <a:extLst>
              <a:ext uri="{FF2B5EF4-FFF2-40B4-BE49-F238E27FC236}">
                <a16:creationId xmlns:a16="http://schemas.microsoft.com/office/drawing/2014/main" id="{FBD1A429-9B8F-F940-AD09-4638CC3167E7}"/>
              </a:ext>
            </a:extLst>
          </p:cNvPr>
          <p:cNvSpPr>
            <a:spLocks/>
          </p:cNvSpPr>
          <p:nvPr/>
        </p:nvSpPr>
        <p:spPr bwMode="auto">
          <a:xfrm>
            <a:off x="7673752" y="244416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Freeform 1022">
            <a:extLst>
              <a:ext uri="{FF2B5EF4-FFF2-40B4-BE49-F238E27FC236}">
                <a16:creationId xmlns:a16="http://schemas.microsoft.com/office/drawing/2014/main" id="{376C8B48-3441-F643-B92D-5DC759EDA1B5}"/>
              </a:ext>
            </a:extLst>
          </p:cNvPr>
          <p:cNvSpPr>
            <a:spLocks/>
          </p:cNvSpPr>
          <p:nvPr/>
        </p:nvSpPr>
        <p:spPr bwMode="auto">
          <a:xfrm>
            <a:off x="7606562" y="244384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Freeform 1023">
            <a:extLst>
              <a:ext uri="{FF2B5EF4-FFF2-40B4-BE49-F238E27FC236}">
                <a16:creationId xmlns:a16="http://schemas.microsoft.com/office/drawing/2014/main" id="{4DFECD03-4AF0-1342-8138-6CEC8249A287}"/>
              </a:ext>
            </a:extLst>
          </p:cNvPr>
          <p:cNvSpPr>
            <a:spLocks/>
          </p:cNvSpPr>
          <p:nvPr/>
        </p:nvSpPr>
        <p:spPr bwMode="auto">
          <a:xfrm>
            <a:off x="7880579" y="247266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reeform 1024">
            <a:extLst>
              <a:ext uri="{FF2B5EF4-FFF2-40B4-BE49-F238E27FC236}">
                <a16:creationId xmlns:a16="http://schemas.microsoft.com/office/drawing/2014/main" id="{8AA57D4B-3E9B-994B-AF13-DB646178BD1D}"/>
              </a:ext>
            </a:extLst>
          </p:cNvPr>
          <p:cNvSpPr>
            <a:spLocks/>
          </p:cNvSpPr>
          <p:nvPr/>
        </p:nvSpPr>
        <p:spPr bwMode="auto">
          <a:xfrm>
            <a:off x="7605588" y="259690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Freeform 1025">
            <a:extLst>
              <a:ext uri="{FF2B5EF4-FFF2-40B4-BE49-F238E27FC236}">
                <a16:creationId xmlns:a16="http://schemas.microsoft.com/office/drawing/2014/main" id="{59DA24E7-1981-0E44-8060-2B7CE58EBF80}"/>
              </a:ext>
            </a:extLst>
          </p:cNvPr>
          <p:cNvSpPr>
            <a:spLocks/>
          </p:cNvSpPr>
          <p:nvPr/>
        </p:nvSpPr>
        <p:spPr bwMode="auto">
          <a:xfrm>
            <a:off x="7890512" y="247423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 name="Freeform 1026">
            <a:extLst>
              <a:ext uri="{FF2B5EF4-FFF2-40B4-BE49-F238E27FC236}">
                <a16:creationId xmlns:a16="http://schemas.microsoft.com/office/drawing/2014/main" id="{DB3D3129-2B70-5643-96C2-83638DE57FF8}"/>
              </a:ext>
            </a:extLst>
          </p:cNvPr>
          <p:cNvSpPr>
            <a:spLocks/>
          </p:cNvSpPr>
          <p:nvPr/>
        </p:nvSpPr>
        <p:spPr bwMode="auto">
          <a:xfrm>
            <a:off x="7605977" y="260524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3" name="Group 1027">
            <a:extLst>
              <a:ext uri="{FF2B5EF4-FFF2-40B4-BE49-F238E27FC236}">
                <a16:creationId xmlns:a16="http://schemas.microsoft.com/office/drawing/2014/main" id="{8C6DEC60-5C97-D546-9977-EBD182221DD2}"/>
              </a:ext>
            </a:extLst>
          </p:cNvPr>
          <p:cNvGrpSpPr>
            <a:grpSpLocks/>
          </p:cNvGrpSpPr>
          <p:nvPr/>
        </p:nvGrpSpPr>
        <p:grpSpPr bwMode="auto">
          <a:xfrm>
            <a:off x="7601109" y="2671540"/>
            <a:ext cx="98740" cy="36846"/>
            <a:chOff x="1740" y="2642"/>
            <a:chExt cx="752" cy="327"/>
          </a:xfrm>
        </p:grpSpPr>
        <p:sp>
          <p:nvSpPr>
            <p:cNvPr id="169" name="Freeform 1028">
              <a:extLst>
                <a:ext uri="{FF2B5EF4-FFF2-40B4-BE49-F238E27FC236}">
                  <a16:creationId xmlns:a16="http://schemas.microsoft.com/office/drawing/2014/main" id="{5D16627E-DE34-BC4F-9513-7A7D4707F7C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 name="Freeform 1029">
              <a:extLst>
                <a:ext uri="{FF2B5EF4-FFF2-40B4-BE49-F238E27FC236}">
                  <a16:creationId xmlns:a16="http://schemas.microsoft.com/office/drawing/2014/main" id="{D8D65D68-18A4-E54D-8916-1DEF36844C9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 name="Freeform 1030">
              <a:extLst>
                <a:ext uri="{FF2B5EF4-FFF2-40B4-BE49-F238E27FC236}">
                  <a16:creationId xmlns:a16="http://schemas.microsoft.com/office/drawing/2014/main" id="{3C79D147-9974-F341-96E9-F9AD19F1404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Freeform 1031">
              <a:extLst>
                <a:ext uri="{FF2B5EF4-FFF2-40B4-BE49-F238E27FC236}">
                  <a16:creationId xmlns:a16="http://schemas.microsoft.com/office/drawing/2014/main" id="{5E0CE9D2-21FD-2644-9691-743CC3E130F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Freeform 1032">
              <a:extLst>
                <a:ext uri="{FF2B5EF4-FFF2-40B4-BE49-F238E27FC236}">
                  <a16:creationId xmlns:a16="http://schemas.microsoft.com/office/drawing/2014/main" id="{5691098F-1432-0D44-8573-312C3A566A2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Freeform 1033">
              <a:extLst>
                <a:ext uri="{FF2B5EF4-FFF2-40B4-BE49-F238E27FC236}">
                  <a16:creationId xmlns:a16="http://schemas.microsoft.com/office/drawing/2014/main" id="{2D4A77A2-D0F1-164A-A67D-A509543869C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84" name="Freeform 1034">
            <a:extLst>
              <a:ext uri="{FF2B5EF4-FFF2-40B4-BE49-F238E27FC236}">
                <a16:creationId xmlns:a16="http://schemas.microsoft.com/office/drawing/2014/main" id="{A283BD8E-0AD2-B743-8237-483C3A6A6CD3}"/>
              </a:ext>
            </a:extLst>
          </p:cNvPr>
          <p:cNvSpPr>
            <a:spLocks/>
          </p:cNvSpPr>
          <p:nvPr/>
        </p:nvSpPr>
        <p:spPr bwMode="auto">
          <a:xfrm>
            <a:off x="7770154" y="267705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Freeform 1035">
            <a:extLst>
              <a:ext uri="{FF2B5EF4-FFF2-40B4-BE49-F238E27FC236}">
                <a16:creationId xmlns:a16="http://schemas.microsoft.com/office/drawing/2014/main" id="{AA215C2D-4069-DE48-884E-A1816F7D4D0B}"/>
              </a:ext>
            </a:extLst>
          </p:cNvPr>
          <p:cNvSpPr>
            <a:spLocks/>
          </p:cNvSpPr>
          <p:nvPr/>
        </p:nvSpPr>
        <p:spPr bwMode="auto">
          <a:xfrm>
            <a:off x="7464976" y="268350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Freeform 1036">
            <a:extLst>
              <a:ext uri="{FF2B5EF4-FFF2-40B4-BE49-F238E27FC236}">
                <a16:creationId xmlns:a16="http://schemas.microsoft.com/office/drawing/2014/main" id="{421821F5-5AD5-4D4E-A4F9-5D46E41A4ECC}"/>
              </a:ext>
            </a:extLst>
          </p:cNvPr>
          <p:cNvSpPr>
            <a:spLocks/>
          </p:cNvSpPr>
          <p:nvPr/>
        </p:nvSpPr>
        <p:spPr bwMode="auto">
          <a:xfrm>
            <a:off x="7465171" y="266996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 name="Freeform 1037">
            <a:extLst>
              <a:ext uri="{FF2B5EF4-FFF2-40B4-BE49-F238E27FC236}">
                <a16:creationId xmlns:a16="http://schemas.microsoft.com/office/drawing/2014/main" id="{499D2FC7-7022-A944-98B2-E74E9B2E5256}"/>
              </a:ext>
            </a:extLst>
          </p:cNvPr>
          <p:cNvSpPr>
            <a:spLocks/>
          </p:cNvSpPr>
          <p:nvPr/>
        </p:nvSpPr>
        <p:spPr bwMode="auto">
          <a:xfrm>
            <a:off x="7465366" y="260902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 name="Freeform 1038">
            <a:extLst>
              <a:ext uri="{FF2B5EF4-FFF2-40B4-BE49-F238E27FC236}">
                <a16:creationId xmlns:a16="http://schemas.microsoft.com/office/drawing/2014/main" id="{37918171-6E71-A846-A2B5-7C65DD7456B5}"/>
              </a:ext>
            </a:extLst>
          </p:cNvPr>
          <p:cNvSpPr>
            <a:spLocks/>
          </p:cNvSpPr>
          <p:nvPr/>
        </p:nvSpPr>
        <p:spPr bwMode="auto">
          <a:xfrm>
            <a:off x="7474909" y="267311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039">
            <a:extLst>
              <a:ext uri="{FF2B5EF4-FFF2-40B4-BE49-F238E27FC236}">
                <a16:creationId xmlns:a16="http://schemas.microsoft.com/office/drawing/2014/main" id="{68ECFF60-AA48-2D4C-9A67-90DB18F81D47}"/>
              </a:ext>
            </a:extLst>
          </p:cNvPr>
          <p:cNvSpPr>
            <a:spLocks/>
          </p:cNvSpPr>
          <p:nvPr/>
        </p:nvSpPr>
        <p:spPr bwMode="auto">
          <a:xfrm flipV="1">
            <a:off x="7764701" y="266807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0" name="Picture 568" descr="light2.png">
            <a:extLst>
              <a:ext uri="{FF2B5EF4-FFF2-40B4-BE49-F238E27FC236}">
                <a16:creationId xmlns:a16="http://schemas.microsoft.com/office/drawing/2014/main" id="{D96B693D-26FC-E443-A112-C4AFFE90DC3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8831667" y="239228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603" descr="car_icon_small">
            <a:extLst>
              <a:ext uri="{FF2B5EF4-FFF2-40B4-BE49-F238E27FC236}">
                <a16:creationId xmlns:a16="http://schemas.microsoft.com/office/drawing/2014/main" id="{147E2796-D425-6645-93B3-B97E69B146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9539" y="211695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116" descr="laptop_keyboard">
            <a:extLst>
              <a:ext uri="{FF2B5EF4-FFF2-40B4-BE49-F238E27FC236}">
                <a16:creationId xmlns:a16="http://schemas.microsoft.com/office/drawing/2014/main" id="{7F05CE3B-E67B-1B40-9D5B-2914F0B9BFB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7510375" y="360520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1117">
            <a:extLst>
              <a:ext uri="{FF2B5EF4-FFF2-40B4-BE49-F238E27FC236}">
                <a16:creationId xmlns:a16="http://schemas.microsoft.com/office/drawing/2014/main" id="{B52A07C5-D801-5B41-BD20-C20958925D05}"/>
              </a:ext>
            </a:extLst>
          </p:cNvPr>
          <p:cNvSpPr>
            <a:spLocks/>
          </p:cNvSpPr>
          <p:nvPr/>
        </p:nvSpPr>
        <p:spPr bwMode="auto">
          <a:xfrm>
            <a:off x="7605388" y="348929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4" name="Picture 1118" descr="screen">
            <a:extLst>
              <a:ext uri="{FF2B5EF4-FFF2-40B4-BE49-F238E27FC236}">
                <a16:creationId xmlns:a16="http://schemas.microsoft.com/office/drawing/2014/main" id="{2EA30B4E-5447-0340-8DAD-349A843F2A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6754" y="349330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1119">
            <a:extLst>
              <a:ext uri="{FF2B5EF4-FFF2-40B4-BE49-F238E27FC236}">
                <a16:creationId xmlns:a16="http://schemas.microsoft.com/office/drawing/2014/main" id="{1137F6C6-A7C9-9A4D-BCE3-048DB90EF759}"/>
              </a:ext>
            </a:extLst>
          </p:cNvPr>
          <p:cNvSpPr>
            <a:spLocks/>
          </p:cNvSpPr>
          <p:nvPr/>
        </p:nvSpPr>
        <p:spPr bwMode="auto">
          <a:xfrm>
            <a:off x="7647403" y="348470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Freeform 1120">
            <a:extLst>
              <a:ext uri="{FF2B5EF4-FFF2-40B4-BE49-F238E27FC236}">
                <a16:creationId xmlns:a16="http://schemas.microsoft.com/office/drawing/2014/main" id="{7A0060E2-767D-1545-8656-29ED1A471251}"/>
              </a:ext>
            </a:extLst>
          </p:cNvPr>
          <p:cNvSpPr>
            <a:spLocks/>
          </p:cNvSpPr>
          <p:nvPr/>
        </p:nvSpPr>
        <p:spPr bwMode="auto">
          <a:xfrm>
            <a:off x="7603345" y="348446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Freeform 1121">
            <a:extLst>
              <a:ext uri="{FF2B5EF4-FFF2-40B4-BE49-F238E27FC236}">
                <a16:creationId xmlns:a16="http://schemas.microsoft.com/office/drawing/2014/main" id="{15790F5A-ABAC-8D49-A4F9-E2F576550DB0}"/>
              </a:ext>
            </a:extLst>
          </p:cNvPr>
          <p:cNvSpPr>
            <a:spLocks/>
          </p:cNvSpPr>
          <p:nvPr/>
        </p:nvSpPr>
        <p:spPr bwMode="auto">
          <a:xfrm>
            <a:off x="7783026" y="350604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Freeform 1122">
            <a:extLst>
              <a:ext uri="{FF2B5EF4-FFF2-40B4-BE49-F238E27FC236}">
                <a16:creationId xmlns:a16="http://schemas.microsoft.com/office/drawing/2014/main" id="{8898B7ED-5BCF-8C4E-B1AA-B82AD50FD155}"/>
              </a:ext>
            </a:extLst>
          </p:cNvPr>
          <p:cNvSpPr>
            <a:spLocks/>
          </p:cNvSpPr>
          <p:nvPr/>
        </p:nvSpPr>
        <p:spPr bwMode="auto">
          <a:xfrm>
            <a:off x="7602706" y="359907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Freeform 1123">
            <a:extLst>
              <a:ext uri="{FF2B5EF4-FFF2-40B4-BE49-F238E27FC236}">
                <a16:creationId xmlns:a16="http://schemas.microsoft.com/office/drawing/2014/main" id="{5A7F91EF-AD6B-D64E-B73E-C762D73A7A33}"/>
              </a:ext>
            </a:extLst>
          </p:cNvPr>
          <p:cNvSpPr>
            <a:spLocks/>
          </p:cNvSpPr>
          <p:nvPr/>
        </p:nvSpPr>
        <p:spPr bwMode="auto">
          <a:xfrm>
            <a:off x="7789539" y="350722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Freeform 1124">
            <a:extLst>
              <a:ext uri="{FF2B5EF4-FFF2-40B4-BE49-F238E27FC236}">
                <a16:creationId xmlns:a16="http://schemas.microsoft.com/office/drawing/2014/main" id="{BBB1B153-2E6F-7246-9B11-B68D01DF60E3}"/>
              </a:ext>
            </a:extLst>
          </p:cNvPr>
          <p:cNvSpPr>
            <a:spLocks/>
          </p:cNvSpPr>
          <p:nvPr/>
        </p:nvSpPr>
        <p:spPr bwMode="auto">
          <a:xfrm>
            <a:off x="7602962" y="360532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1" name="Group 1125">
            <a:extLst>
              <a:ext uri="{FF2B5EF4-FFF2-40B4-BE49-F238E27FC236}">
                <a16:creationId xmlns:a16="http://schemas.microsoft.com/office/drawing/2014/main" id="{57060979-075D-9D4D-B12E-DA0CCD4C6B8F}"/>
              </a:ext>
            </a:extLst>
          </p:cNvPr>
          <p:cNvGrpSpPr>
            <a:grpSpLocks/>
          </p:cNvGrpSpPr>
          <p:nvPr/>
        </p:nvGrpSpPr>
        <p:grpSpPr bwMode="auto">
          <a:xfrm>
            <a:off x="7599769" y="3654969"/>
            <a:ext cx="64747" cy="27592"/>
            <a:chOff x="1740" y="2642"/>
            <a:chExt cx="752" cy="327"/>
          </a:xfrm>
        </p:grpSpPr>
        <p:sp>
          <p:nvSpPr>
            <p:cNvPr id="140" name="Freeform 1126">
              <a:extLst>
                <a:ext uri="{FF2B5EF4-FFF2-40B4-BE49-F238E27FC236}">
                  <a16:creationId xmlns:a16="http://schemas.microsoft.com/office/drawing/2014/main" id="{8DFFF656-1361-C546-8336-177F79E4691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Freeform 1127">
              <a:extLst>
                <a:ext uri="{FF2B5EF4-FFF2-40B4-BE49-F238E27FC236}">
                  <a16:creationId xmlns:a16="http://schemas.microsoft.com/office/drawing/2014/main" id="{60C6C6B3-72DE-664B-B4DE-3C04B0C5BFE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Freeform 1128">
              <a:extLst>
                <a:ext uri="{FF2B5EF4-FFF2-40B4-BE49-F238E27FC236}">
                  <a16:creationId xmlns:a16="http://schemas.microsoft.com/office/drawing/2014/main" id="{0D48292A-917D-D046-A974-043CEE5A41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Freeform 1129">
              <a:extLst>
                <a:ext uri="{FF2B5EF4-FFF2-40B4-BE49-F238E27FC236}">
                  <a16:creationId xmlns:a16="http://schemas.microsoft.com/office/drawing/2014/main" id="{DB6BAAEB-BADD-0A4F-8A9D-D72AFCA99A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 name="Freeform 1130">
              <a:extLst>
                <a:ext uri="{FF2B5EF4-FFF2-40B4-BE49-F238E27FC236}">
                  <a16:creationId xmlns:a16="http://schemas.microsoft.com/office/drawing/2014/main" id="{05D5969F-F3B9-414D-975E-A6700098F26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 name="Freeform 1131">
              <a:extLst>
                <a:ext uri="{FF2B5EF4-FFF2-40B4-BE49-F238E27FC236}">
                  <a16:creationId xmlns:a16="http://schemas.microsoft.com/office/drawing/2014/main" id="{41BB174D-6019-384D-A5AC-1B4D92D938B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2" name="Freeform 1132">
            <a:extLst>
              <a:ext uri="{FF2B5EF4-FFF2-40B4-BE49-F238E27FC236}">
                <a16:creationId xmlns:a16="http://schemas.microsoft.com/office/drawing/2014/main" id="{F8739864-4836-E447-8FC8-5886923FF496}"/>
              </a:ext>
            </a:extLst>
          </p:cNvPr>
          <p:cNvSpPr>
            <a:spLocks/>
          </p:cNvSpPr>
          <p:nvPr/>
        </p:nvSpPr>
        <p:spPr bwMode="auto">
          <a:xfrm>
            <a:off x="7710617" y="365909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Freeform 1133">
            <a:extLst>
              <a:ext uri="{FF2B5EF4-FFF2-40B4-BE49-F238E27FC236}">
                <a16:creationId xmlns:a16="http://schemas.microsoft.com/office/drawing/2014/main" id="{C59CADF3-CD09-FB48-A672-C2C50B66CEB8}"/>
              </a:ext>
            </a:extLst>
          </p:cNvPr>
          <p:cNvSpPr>
            <a:spLocks/>
          </p:cNvSpPr>
          <p:nvPr/>
        </p:nvSpPr>
        <p:spPr bwMode="auto">
          <a:xfrm>
            <a:off x="7510503" y="366393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Freeform 1134">
            <a:extLst>
              <a:ext uri="{FF2B5EF4-FFF2-40B4-BE49-F238E27FC236}">
                <a16:creationId xmlns:a16="http://schemas.microsoft.com/office/drawing/2014/main" id="{628AB6FD-35F6-0345-BD13-22EAAF9EC275}"/>
              </a:ext>
            </a:extLst>
          </p:cNvPr>
          <p:cNvSpPr>
            <a:spLocks/>
          </p:cNvSpPr>
          <p:nvPr/>
        </p:nvSpPr>
        <p:spPr bwMode="auto">
          <a:xfrm>
            <a:off x="7510631" y="365379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Freeform 1135">
            <a:extLst>
              <a:ext uri="{FF2B5EF4-FFF2-40B4-BE49-F238E27FC236}">
                <a16:creationId xmlns:a16="http://schemas.microsoft.com/office/drawing/2014/main" id="{76529D44-B4FD-DE4D-812E-E461A0FCCA6C}"/>
              </a:ext>
            </a:extLst>
          </p:cNvPr>
          <p:cNvSpPr>
            <a:spLocks/>
          </p:cNvSpPr>
          <p:nvPr/>
        </p:nvSpPr>
        <p:spPr bwMode="auto">
          <a:xfrm>
            <a:off x="7510758" y="360815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 name="Freeform 1136">
            <a:extLst>
              <a:ext uri="{FF2B5EF4-FFF2-40B4-BE49-F238E27FC236}">
                <a16:creationId xmlns:a16="http://schemas.microsoft.com/office/drawing/2014/main" id="{44CD9A89-0E3B-2C40-8436-71B7526BA660}"/>
              </a:ext>
            </a:extLst>
          </p:cNvPr>
          <p:cNvSpPr>
            <a:spLocks/>
          </p:cNvSpPr>
          <p:nvPr/>
        </p:nvSpPr>
        <p:spPr bwMode="auto">
          <a:xfrm>
            <a:off x="7517016" y="365614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Freeform 1137">
            <a:extLst>
              <a:ext uri="{FF2B5EF4-FFF2-40B4-BE49-F238E27FC236}">
                <a16:creationId xmlns:a16="http://schemas.microsoft.com/office/drawing/2014/main" id="{92BF681C-02FC-8F49-A2CD-8F3446ECE5D3}"/>
              </a:ext>
            </a:extLst>
          </p:cNvPr>
          <p:cNvSpPr>
            <a:spLocks/>
          </p:cNvSpPr>
          <p:nvPr/>
        </p:nvSpPr>
        <p:spPr bwMode="auto">
          <a:xfrm flipV="1">
            <a:off x="7707042" y="365237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8" name="Picture 1140" descr="desktop_computer_stylized_medium">
            <a:extLst>
              <a:ext uri="{FF2B5EF4-FFF2-40B4-BE49-F238E27FC236}">
                <a16:creationId xmlns:a16="http://schemas.microsoft.com/office/drawing/2014/main" id="{BDC7F552-21C9-C942-90FF-0162099A3D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7991996" y="3567143"/>
            <a:ext cx="359261" cy="34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eeform 1141">
            <a:extLst>
              <a:ext uri="{FF2B5EF4-FFF2-40B4-BE49-F238E27FC236}">
                <a16:creationId xmlns:a16="http://schemas.microsoft.com/office/drawing/2014/main" id="{654B43BA-608E-5D4D-B11B-71762CFBEEDE}"/>
              </a:ext>
            </a:extLst>
          </p:cNvPr>
          <p:cNvSpPr>
            <a:spLocks/>
          </p:cNvSpPr>
          <p:nvPr/>
        </p:nvSpPr>
        <p:spPr bwMode="auto">
          <a:xfrm flipH="1">
            <a:off x="8145217" y="3599942"/>
            <a:ext cx="169400" cy="156753"/>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3" name="Picture 571" descr="fridge2.png">
            <a:extLst>
              <a:ext uri="{FF2B5EF4-FFF2-40B4-BE49-F238E27FC236}">
                <a16:creationId xmlns:a16="http://schemas.microsoft.com/office/drawing/2014/main" id="{29DD0F98-F93B-0145-A925-F4125ED490DD}"/>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03199" y="33850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 name="Group 950">
            <a:extLst>
              <a:ext uri="{FF2B5EF4-FFF2-40B4-BE49-F238E27FC236}">
                <a16:creationId xmlns:a16="http://schemas.microsoft.com/office/drawing/2014/main" id="{2B0A745F-DA32-E140-AB36-BC5E1C4E2D48}"/>
              </a:ext>
            </a:extLst>
          </p:cNvPr>
          <p:cNvGrpSpPr>
            <a:grpSpLocks/>
          </p:cNvGrpSpPr>
          <p:nvPr/>
        </p:nvGrpSpPr>
        <p:grpSpPr bwMode="auto">
          <a:xfrm>
            <a:off x="10288915" y="5273951"/>
            <a:ext cx="177192" cy="330833"/>
            <a:chOff x="4140" y="429"/>
            <a:chExt cx="1425" cy="2396"/>
          </a:xfrm>
        </p:grpSpPr>
        <p:sp>
          <p:nvSpPr>
            <p:cNvPr id="207" name="Freeform 951">
              <a:extLst>
                <a:ext uri="{FF2B5EF4-FFF2-40B4-BE49-F238E27FC236}">
                  <a16:creationId xmlns:a16="http://schemas.microsoft.com/office/drawing/2014/main" id="{12CB3660-4D63-014F-8CC9-FDFB8140AB8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8" name="Rectangle 952">
              <a:extLst>
                <a:ext uri="{FF2B5EF4-FFF2-40B4-BE49-F238E27FC236}">
                  <a16:creationId xmlns:a16="http://schemas.microsoft.com/office/drawing/2014/main" id="{EFE1382F-B768-3541-8BD1-06AB71BFA8E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9" name="Freeform 953">
              <a:extLst>
                <a:ext uri="{FF2B5EF4-FFF2-40B4-BE49-F238E27FC236}">
                  <a16:creationId xmlns:a16="http://schemas.microsoft.com/office/drawing/2014/main" id="{FB363E8F-CA06-2449-A66C-B147358943F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0" name="Freeform 954">
              <a:extLst>
                <a:ext uri="{FF2B5EF4-FFF2-40B4-BE49-F238E27FC236}">
                  <a16:creationId xmlns:a16="http://schemas.microsoft.com/office/drawing/2014/main" id="{8A74E36A-A735-7440-A2B1-55846B516D7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1" name="Rectangle 955">
              <a:extLst>
                <a:ext uri="{FF2B5EF4-FFF2-40B4-BE49-F238E27FC236}">
                  <a16:creationId xmlns:a16="http://schemas.microsoft.com/office/drawing/2014/main" id="{FC433BF5-02C8-F540-AE86-53BF5696001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2" name="Group 956">
              <a:extLst>
                <a:ext uri="{FF2B5EF4-FFF2-40B4-BE49-F238E27FC236}">
                  <a16:creationId xmlns:a16="http://schemas.microsoft.com/office/drawing/2014/main" id="{969A0B36-D994-A24C-8329-146363A51CA4}"/>
                </a:ext>
              </a:extLst>
            </p:cNvPr>
            <p:cNvGrpSpPr>
              <a:grpSpLocks/>
            </p:cNvGrpSpPr>
            <p:nvPr/>
          </p:nvGrpSpPr>
          <p:grpSpPr bwMode="auto">
            <a:xfrm>
              <a:off x="4749" y="668"/>
              <a:ext cx="581" cy="145"/>
              <a:chOff x="614" y="2568"/>
              <a:chExt cx="725" cy="139"/>
            </a:xfrm>
          </p:grpSpPr>
          <p:sp>
            <p:nvSpPr>
              <p:cNvPr id="237" name="AutoShape 957">
                <a:extLst>
                  <a:ext uri="{FF2B5EF4-FFF2-40B4-BE49-F238E27FC236}">
                    <a16:creationId xmlns:a16="http://schemas.microsoft.com/office/drawing/2014/main" id="{75A7B329-681F-2B4A-8470-FC0231FE257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8" name="AutoShape 958">
                <a:extLst>
                  <a:ext uri="{FF2B5EF4-FFF2-40B4-BE49-F238E27FC236}">
                    <a16:creationId xmlns:a16="http://schemas.microsoft.com/office/drawing/2014/main" id="{197CEF08-20F4-5741-AC2B-1EBB072FA5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3" name="Rectangle 959">
              <a:extLst>
                <a:ext uri="{FF2B5EF4-FFF2-40B4-BE49-F238E27FC236}">
                  <a16:creationId xmlns:a16="http://schemas.microsoft.com/office/drawing/2014/main" id="{775AA9F7-199B-ED4C-B422-5E1B766FBA6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4" name="Group 960">
              <a:extLst>
                <a:ext uri="{FF2B5EF4-FFF2-40B4-BE49-F238E27FC236}">
                  <a16:creationId xmlns:a16="http://schemas.microsoft.com/office/drawing/2014/main" id="{4EED0C22-3BA6-E24F-B528-BF018CB34F5F}"/>
                </a:ext>
              </a:extLst>
            </p:cNvPr>
            <p:cNvGrpSpPr>
              <a:grpSpLocks/>
            </p:cNvGrpSpPr>
            <p:nvPr/>
          </p:nvGrpSpPr>
          <p:grpSpPr bwMode="auto">
            <a:xfrm>
              <a:off x="4747" y="994"/>
              <a:ext cx="581" cy="134"/>
              <a:chOff x="614" y="2568"/>
              <a:chExt cx="725" cy="139"/>
            </a:xfrm>
          </p:grpSpPr>
          <p:sp>
            <p:nvSpPr>
              <p:cNvPr id="235" name="AutoShape 961">
                <a:extLst>
                  <a:ext uri="{FF2B5EF4-FFF2-40B4-BE49-F238E27FC236}">
                    <a16:creationId xmlns:a16="http://schemas.microsoft.com/office/drawing/2014/main" id="{FE30D28F-02DD-D041-8551-45D9D2836EA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6" name="AutoShape 962">
                <a:extLst>
                  <a:ext uri="{FF2B5EF4-FFF2-40B4-BE49-F238E27FC236}">
                    <a16:creationId xmlns:a16="http://schemas.microsoft.com/office/drawing/2014/main" id="{92F33680-18D6-7C4A-88C2-46C4FA3D08E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5" name="Rectangle 963">
              <a:extLst>
                <a:ext uri="{FF2B5EF4-FFF2-40B4-BE49-F238E27FC236}">
                  <a16:creationId xmlns:a16="http://schemas.microsoft.com/office/drawing/2014/main" id="{A0014856-A5F8-544F-98BE-B1D6878A67A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6" name="Rectangle 964">
              <a:extLst>
                <a:ext uri="{FF2B5EF4-FFF2-40B4-BE49-F238E27FC236}">
                  <a16:creationId xmlns:a16="http://schemas.microsoft.com/office/drawing/2014/main" id="{0E6FC61A-EACA-7D4E-9AA7-C7690D09369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7" name="Group 965">
              <a:extLst>
                <a:ext uri="{FF2B5EF4-FFF2-40B4-BE49-F238E27FC236}">
                  <a16:creationId xmlns:a16="http://schemas.microsoft.com/office/drawing/2014/main" id="{CF083CE2-2403-FD4E-8F7D-758E7F67FF5E}"/>
                </a:ext>
              </a:extLst>
            </p:cNvPr>
            <p:cNvGrpSpPr>
              <a:grpSpLocks/>
            </p:cNvGrpSpPr>
            <p:nvPr/>
          </p:nvGrpSpPr>
          <p:grpSpPr bwMode="auto">
            <a:xfrm>
              <a:off x="4735" y="1627"/>
              <a:ext cx="582" cy="151"/>
              <a:chOff x="614" y="2568"/>
              <a:chExt cx="725" cy="139"/>
            </a:xfrm>
          </p:grpSpPr>
          <p:sp>
            <p:nvSpPr>
              <p:cNvPr id="233" name="AutoShape 966">
                <a:extLst>
                  <a:ext uri="{FF2B5EF4-FFF2-40B4-BE49-F238E27FC236}">
                    <a16:creationId xmlns:a16="http://schemas.microsoft.com/office/drawing/2014/main" id="{5ED8E2CD-DB59-0040-9493-378A5D7DF18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4" name="AutoShape 967">
                <a:extLst>
                  <a:ext uri="{FF2B5EF4-FFF2-40B4-BE49-F238E27FC236}">
                    <a16:creationId xmlns:a16="http://schemas.microsoft.com/office/drawing/2014/main" id="{F249F021-1652-2041-9D37-82D9ADAF20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8" name="Freeform 968">
              <a:extLst>
                <a:ext uri="{FF2B5EF4-FFF2-40B4-BE49-F238E27FC236}">
                  <a16:creationId xmlns:a16="http://schemas.microsoft.com/office/drawing/2014/main" id="{2DA20985-B59E-DD4F-B452-9726DAD28D3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19" name="Group 969">
              <a:extLst>
                <a:ext uri="{FF2B5EF4-FFF2-40B4-BE49-F238E27FC236}">
                  <a16:creationId xmlns:a16="http://schemas.microsoft.com/office/drawing/2014/main" id="{68489279-23CF-FB42-9AE3-CAB3A000B96D}"/>
                </a:ext>
              </a:extLst>
            </p:cNvPr>
            <p:cNvGrpSpPr>
              <a:grpSpLocks/>
            </p:cNvGrpSpPr>
            <p:nvPr/>
          </p:nvGrpSpPr>
          <p:grpSpPr bwMode="auto">
            <a:xfrm>
              <a:off x="4739" y="1327"/>
              <a:ext cx="582" cy="139"/>
              <a:chOff x="614" y="2568"/>
              <a:chExt cx="725" cy="139"/>
            </a:xfrm>
          </p:grpSpPr>
          <p:sp>
            <p:nvSpPr>
              <p:cNvPr id="231" name="AutoShape 970">
                <a:extLst>
                  <a:ext uri="{FF2B5EF4-FFF2-40B4-BE49-F238E27FC236}">
                    <a16:creationId xmlns:a16="http://schemas.microsoft.com/office/drawing/2014/main" id="{12532EDD-6029-FD41-90A0-EB4B9A3B8C3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2" name="AutoShape 971">
                <a:extLst>
                  <a:ext uri="{FF2B5EF4-FFF2-40B4-BE49-F238E27FC236}">
                    <a16:creationId xmlns:a16="http://schemas.microsoft.com/office/drawing/2014/main" id="{2ADE9625-767F-5247-8211-3638BECC98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20" name="Rectangle 972">
              <a:extLst>
                <a:ext uri="{FF2B5EF4-FFF2-40B4-BE49-F238E27FC236}">
                  <a16:creationId xmlns:a16="http://schemas.microsoft.com/office/drawing/2014/main" id="{71E52DA0-9A54-7744-90B9-E438CBE00C1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1" name="Freeform 973">
              <a:extLst>
                <a:ext uri="{FF2B5EF4-FFF2-40B4-BE49-F238E27FC236}">
                  <a16:creationId xmlns:a16="http://schemas.microsoft.com/office/drawing/2014/main" id="{D950FAED-4EC6-7B4B-AFA5-CA2701F74D0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2" name="Freeform 974">
              <a:extLst>
                <a:ext uri="{FF2B5EF4-FFF2-40B4-BE49-F238E27FC236}">
                  <a16:creationId xmlns:a16="http://schemas.microsoft.com/office/drawing/2014/main" id="{55AF3FE0-BBE4-A74C-A9EF-B8F3AA7A0D1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 name="Oval 975">
              <a:extLst>
                <a:ext uri="{FF2B5EF4-FFF2-40B4-BE49-F238E27FC236}">
                  <a16:creationId xmlns:a16="http://schemas.microsoft.com/office/drawing/2014/main" id="{AC808981-49D6-D840-800C-F21BB910618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4" name="Freeform 976">
              <a:extLst>
                <a:ext uri="{FF2B5EF4-FFF2-40B4-BE49-F238E27FC236}">
                  <a16:creationId xmlns:a16="http://schemas.microsoft.com/office/drawing/2014/main" id="{EBD04B6D-F8F6-FE45-BBD9-3CFFE7B287D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5" name="AutoShape 977">
              <a:extLst>
                <a:ext uri="{FF2B5EF4-FFF2-40B4-BE49-F238E27FC236}">
                  <a16:creationId xmlns:a16="http://schemas.microsoft.com/office/drawing/2014/main" id="{EB968B78-CEDA-2949-925F-D6EE71A8ED4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6" name="AutoShape 978">
              <a:extLst>
                <a:ext uri="{FF2B5EF4-FFF2-40B4-BE49-F238E27FC236}">
                  <a16:creationId xmlns:a16="http://schemas.microsoft.com/office/drawing/2014/main" id="{6127245D-2639-C841-ABBD-0A2EB87194A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7" name="Oval 979">
              <a:extLst>
                <a:ext uri="{FF2B5EF4-FFF2-40B4-BE49-F238E27FC236}">
                  <a16:creationId xmlns:a16="http://schemas.microsoft.com/office/drawing/2014/main" id="{CBCE7727-73A7-814E-B244-E80EED405F6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8" name="Oval 980">
              <a:extLst>
                <a:ext uri="{FF2B5EF4-FFF2-40B4-BE49-F238E27FC236}">
                  <a16:creationId xmlns:a16="http://schemas.microsoft.com/office/drawing/2014/main" id="{7A66ECF6-DDAE-2842-92B5-EA8F14A121C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9" name="Oval 981">
              <a:extLst>
                <a:ext uri="{FF2B5EF4-FFF2-40B4-BE49-F238E27FC236}">
                  <a16:creationId xmlns:a16="http://schemas.microsoft.com/office/drawing/2014/main" id="{5A97568E-F028-FD44-8E47-C92EC6C012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0" name="Rectangle 982">
              <a:extLst>
                <a:ext uri="{FF2B5EF4-FFF2-40B4-BE49-F238E27FC236}">
                  <a16:creationId xmlns:a16="http://schemas.microsoft.com/office/drawing/2014/main" id="{A834B858-68E5-0D45-8391-2A0A996FA3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4" name="Group 590">
            <a:extLst>
              <a:ext uri="{FF2B5EF4-FFF2-40B4-BE49-F238E27FC236}">
                <a16:creationId xmlns:a16="http://schemas.microsoft.com/office/drawing/2014/main" id="{2648262B-E78D-1D4B-B3FD-3AE9CD5C321E}"/>
              </a:ext>
            </a:extLst>
          </p:cNvPr>
          <p:cNvGrpSpPr>
            <a:grpSpLocks/>
          </p:cNvGrpSpPr>
          <p:nvPr/>
        </p:nvGrpSpPr>
        <p:grpSpPr bwMode="auto">
          <a:xfrm flipH="1">
            <a:off x="7980855" y="4900161"/>
            <a:ext cx="345630" cy="320302"/>
            <a:chOff x="2839" y="3501"/>
            <a:chExt cx="755" cy="803"/>
          </a:xfrm>
        </p:grpSpPr>
        <p:pic>
          <p:nvPicPr>
            <p:cNvPr id="367" name="Picture 591" descr="desktop_computer_stylized_medium">
              <a:extLst>
                <a:ext uri="{FF2B5EF4-FFF2-40B4-BE49-F238E27FC236}">
                  <a16:creationId xmlns:a16="http://schemas.microsoft.com/office/drawing/2014/main" id="{35FBE2DB-60A7-B340-A5BB-B3699CCC02B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 name="Freeform 592">
              <a:extLst>
                <a:ext uri="{FF2B5EF4-FFF2-40B4-BE49-F238E27FC236}">
                  <a16:creationId xmlns:a16="http://schemas.microsoft.com/office/drawing/2014/main" id="{0263E665-BF2A-2F4A-ADA8-20F44C3127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47" name="Picture 1066" descr="laptop_keyboard">
            <a:extLst>
              <a:ext uri="{FF2B5EF4-FFF2-40B4-BE49-F238E27FC236}">
                <a16:creationId xmlns:a16="http://schemas.microsoft.com/office/drawing/2014/main" id="{71E89937-428E-3447-B221-C34E0D71ACE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9216586" y="6040274"/>
            <a:ext cx="253501" cy="12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1067">
            <a:extLst>
              <a:ext uri="{FF2B5EF4-FFF2-40B4-BE49-F238E27FC236}">
                <a16:creationId xmlns:a16="http://schemas.microsoft.com/office/drawing/2014/main" id="{43C21467-3265-FC4F-AF31-44A0281634BA}"/>
              </a:ext>
            </a:extLst>
          </p:cNvPr>
          <p:cNvSpPr>
            <a:spLocks/>
          </p:cNvSpPr>
          <p:nvPr/>
        </p:nvSpPr>
        <p:spPr bwMode="auto">
          <a:xfrm>
            <a:off x="9300597" y="5923494"/>
            <a:ext cx="204043" cy="15705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9" name="Picture 1068" descr="screen">
            <a:extLst>
              <a:ext uri="{FF2B5EF4-FFF2-40B4-BE49-F238E27FC236}">
                <a16:creationId xmlns:a16="http://schemas.microsoft.com/office/drawing/2014/main" id="{9868250A-D477-2944-B0F8-A7DE63DA46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10647" y="5927534"/>
            <a:ext cx="185412" cy="14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1069">
            <a:extLst>
              <a:ext uri="{FF2B5EF4-FFF2-40B4-BE49-F238E27FC236}">
                <a16:creationId xmlns:a16="http://schemas.microsoft.com/office/drawing/2014/main" id="{A4015B9E-FE1F-594E-AFA2-A5277482EA63}"/>
              </a:ext>
            </a:extLst>
          </p:cNvPr>
          <p:cNvSpPr>
            <a:spLocks/>
          </p:cNvSpPr>
          <p:nvPr/>
        </p:nvSpPr>
        <p:spPr bwMode="auto">
          <a:xfrm>
            <a:off x="9337747" y="5918861"/>
            <a:ext cx="172878" cy="29225"/>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 name="Freeform 1070">
            <a:extLst>
              <a:ext uri="{FF2B5EF4-FFF2-40B4-BE49-F238E27FC236}">
                <a16:creationId xmlns:a16="http://schemas.microsoft.com/office/drawing/2014/main" id="{1D5AA9CA-3334-2341-A3C4-E98372488698}"/>
              </a:ext>
            </a:extLst>
          </p:cNvPr>
          <p:cNvSpPr>
            <a:spLocks/>
          </p:cNvSpPr>
          <p:nvPr/>
        </p:nvSpPr>
        <p:spPr bwMode="auto">
          <a:xfrm>
            <a:off x="9298791" y="5918624"/>
            <a:ext cx="47990" cy="121650"/>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 name="Freeform 1071">
            <a:extLst>
              <a:ext uri="{FF2B5EF4-FFF2-40B4-BE49-F238E27FC236}">
                <a16:creationId xmlns:a16="http://schemas.microsoft.com/office/drawing/2014/main" id="{408815EA-3342-2D4A-AB4D-6A6AD669E0AF}"/>
              </a:ext>
            </a:extLst>
          </p:cNvPr>
          <p:cNvSpPr>
            <a:spLocks/>
          </p:cNvSpPr>
          <p:nvPr/>
        </p:nvSpPr>
        <p:spPr bwMode="auto">
          <a:xfrm>
            <a:off x="9457666" y="5940364"/>
            <a:ext cx="51716" cy="140420"/>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3" name="Freeform 1072">
            <a:extLst>
              <a:ext uri="{FF2B5EF4-FFF2-40B4-BE49-F238E27FC236}">
                <a16:creationId xmlns:a16="http://schemas.microsoft.com/office/drawing/2014/main" id="{180DED07-429A-A242-A9E3-1BBEEAF42B00}"/>
              </a:ext>
            </a:extLst>
          </p:cNvPr>
          <p:cNvSpPr>
            <a:spLocks/>
          </p:cNvSpPr>
          <p:nvPr/>
        </p:nvSpPr>
        <p:spPr bwMode="auto">
          <a:xfrm>
            <a:off x="9298226" y="6034096"/>
            <a:ext cx="189702" cy="47401"/>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4" name="Freeform 1073">
            <a:extLst>
              <a:ext uri="{FF2B5EF4-FFF2-40B4-BE49-F238E27FC236}">
                <a16:creationId xmlns:a16="http://schemas.microsoft.com/office/drawing/2014/main" id="{A86B5E1C-D4A7-804E-9345-DD2099CCFCD1}"/>
              </a:ext>
            </a:extLst>
          </p:cNvPr>
          <p:cNvSpPr>
            <a:spLocks/>
          </p:cNvSpPr>
          <p:nvPr/>
        </p:nvSpPr>
        <p:spPr bwMode="auto">
          <a:xfrm>
            <a:off x="9463425" y="5941552"/>
            <a:ext cx="48442" cy="141014"/>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5" name="Freeform 1074">
            <a:extLst>
              <a:ext uri="{FF2B5EF4-FFF2-40B4-BE49-F238E27FC236}">
                <a16:creationId xmlns:a16="http://schemas.microsoft.com/office/drawing/2014/main" id="{278E44FF-9118-764F-B154-D54B6D088972}"/>
              </a:ext>
            </a:extLst>
          </p:cNvPr>
          <p:cNvSpPr>
            <a:spLocks/>
          </p:cNvSpPr>
          <p:nvPr/>
        </p:nvSpPr>
        <p:spPr bwMode="auto">
          <a:xfrm>
            <a:off x="9298452" y="6040392"/>
            <a:ext cx="168700" cy="46807"/>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56" name="Group 1075">
            <a:extLst>
              <a:ext uri="{FF2B5EF4-FFF2-40B4-BE49-F238E27FC236}">
                <a16:creationId xmlns:a16="http://schemas.microsoft.com/office/drawing/2014/main" id="{B07A4D51-63EA-ED46-9283-3C066C8F8059}"/>
              </a:ext>
            </a:extLst>
          </p:cNvPr>
          <p:cNvGrpSpPr>
            <a:grpSpLocks/>
          </p:cNvGrpSpPr>
          <p:nvPr/>
        </p:nvGrpSpPr>
        <p:grpSpPr bwMode="auto">
          <a:xfrm>
            <a:off x="9295629" y="6090407"/>
            <a:ext cx="57249" cy="27799"/>
            <a:chOff x="1740" y="2642"/>
            <a:chExt cx="752" cy="327"/>
          </a:xfrm>
        </p:grpSpPr>
        <p:sp>
          <p:nvSpPr>
            <p:cNvPr id="163" name="Freeform 1076">
              <a:extLst>
                <a:ext uri="{FF2B5EF4-FFF2-40B4-BE49-F238E27FC236}">
                  <a16:creationId xmlns:a16="http://schemas.microsoft.com/office/drawing/2014/main" id="{362CE3DF-6498-9044-80D1-5B57C954BC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4" name="Freeform 1077">
              <a:extLst>
                <a:ext uri="{FF2B5EF4-FFF2-40B4-BE49-F238E27FC236}">
                  <a16:creationId xmlns:a16="http://schemas.microsoft.com/office/drawing/2014/main" id="{232B6CC8-39FA-8E41-89F9-D454D1953B0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Freeform 1078">
              <a:extLst>
                <a:ext uri="{FF2B5EF4-FFF2-40B4-BE49-F238E27FC236}">
                  <a16:creationId xmlns:a16="http://schemas.microsoft.com/office/drawing/2014/main" id="{14BE6CD7-1B00-AE45-A0A2-B46139077D1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 name="Freeform 1079">
              <a:extLst>
                <a:ext uri="{FF2B5EF4-FFF2-40B4-BE49-F238E27FC236}">
                  <a16:creationId xmlns:a16="http://schemas.microsoft.com/office/drawing/2014/main" id="{17D2993A-DA09-154C-81CE-F00D6DF0DB0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 name="Freeform 1080">
              <a:extLst>
                <a:ext uri="{FF2B5EF4-FFF2-40B4-BE49-F238E27FC236}">
                  <a16:creationId xmlns:a16="http://schemas.microsoft.com/office/drawing/2014/main" id="{AD580132-3A72-CF47-B834-B58CA201F7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Freeform 1081">
              <a:extLst>
                <a:ext uri="{FF2B5EF4-FFF2-40B4-BE49-F238E27FC236}">
                  <a16:creationId xmlns:a16="http://schemas.microsoft.com/office/drawing/2014/main" id="{E900C928-6E45-6449-A6C9-3DBE801B01A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57" name="Freeform 1082">
            <a:extLst>
              <a:ext uri="{FF2B5EF4-FFF2-40B4-BE49-F238E27FC236}">
                <a16:creationId xmlns:a16="http://schemas.microsoft.com/office/drawing/2014/main" id="{1ECD1A08-63F7-2B4E-84E4-3FA628039E8F}"/>
              </a:ext>
            </a:extLst>
          </p:cNvPr>
          <p:cNvSpPr>
            <a:spLocks/>
          </p:cNvSpPr>
          <p:nvPr/>
        </p:nvSpPr>
        <p:spPr bwMode="auto">
          <a:xfrm>
            <a:off x="9393642" y="6094565"/>
            <a:ext cx="69332" cy="61063"/>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 name="Freeform 1083">
            <a:extLst>
              <a:ext uri="{FF2B5EF4-FFF2-40B4-BE49-F238E27FC236}">
                <a16:creationId xmlns:a16="http://schemas.microsoft.com/office/drawing/2014/main" id="{E0CE0778-AA7C-994B-8AC5-676F1A82543C}"/>
              </a:ext>
            </a:extLst>
          </p:cNvPr>
          <p:cNvSpPr>
            <a:spLocks/>
          </p:cNvSpPr>
          <p:nvPr/>
        </p:nvSpPr>
        <p:spPr bwMode="auto">
          <a:xfrm>
            <a:off x="9216699" y="6099436"/>
            <a:ext cx="177394" cy="55717"/>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 name="Freeform 1084">
            <a:extLst>
              <a:ext uri="{FF2B5EF4-FFF2-40B4-BE49-F238E27FC236}">
                <a16:creationId xmlns:a16="http://schemas.microsoft.com/office/drawing/2014/main" id="{D2A296F6-56E0-0141-8E63-F209F1106F23}"/>
              </a:ext>
            </a:extLst>
          </p:cNvPr>
          <p:cNvSpPr>
            <a:spLocks/>
          </p:cNvSpPr>
          <p:nvPr/>
        </p:nvSpPr>
        <p:spPr bwMode="auto">
          <a:xfrm>
            <a:off x="9216812" y="6089219"/>
            <a:ext cx="1920" cy="11286"/>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 name="Freeform 1085">
            <a:extLst>
              <a:ext uri="{FF2B5EF4-FFF2-40B4-BE49-F238E27FC236}">
                <a16:creationId xmlns:a16="http://schemas.microsoft.com/office/drawing/2014/main" id="{06824F88-EE84-D347-A023-F053DA4B2B28}"/>
              </a:ext>
            </a:extLst>
          </p:cNvPr>
          <p:cNvSpPr>
            <a:spLocks/>
          </p:cNvSpPr>
          <p:nvPr/>
        </p:nvSpPr>
        <p:spPr bwMode="auto">
          <a:xfrm>
            <a:off x="9216925" y="6043244"/>
            <a:ext cx="82430" cy="46688"/>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 name="Freeform 1086">
            <a:extLst>
              <a:ext uri="{FF2B5EF4-FFF2-40B4-BE49-F238E27FC236}">
                <a16:creationId xmlns:a16="http://schemas.microsoft.com/office/drawing/2014/main" id="{36F4BB90-D696-0945-AC5D-7CBFD97A9624}"/>
              </a:ext>
            </a:extLst>
          </p:cNvPr>
          <p:cNvSpPr>
            <a:spLocks/>
          </p:cNvSpPr>
          <p:nvPr/>
        </p:nvSpPr>
        <p:spPr bwMode="auto">
          <a:xfrm>
            <a:off x="9222458" y="6091595"/>
            <a:ext cx="168248" cy="53578"/>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2" name="Freeform 1087">
            <a:extLst>
              <a:ext uri="{FF2B5EF4-FFF2-40B4-BE49-F238E27FC236}">
                <a16:creationId xmlns:a16="http://schemas.microsoft.com/office/drawing/2014/main" id="{9FC45AEE-F94E-2C41-BB56-2055DE618B24}"/>
              </a:ext>
            </a:extLst>
          </p:cNvPr>
          <p:cNvSpPr>
            <a:spLocks/>
          </p:cNvSpPr>
          <p:nvPr/>
        </p:nvSpPr>
        <p:spPr bwMode="auto">
          <a:xfrm flipV="1">
            <a:off x="9390480" y="6087793"/>
            <a:ext cx="68654" cy="55479"/>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90" name="Group 590">
            <a:extLst>
              <a:ext uri="{FF2B5EF4-FFF2-40B4-BE49-F238E27FC236}">
                <a16:creationId xmlns:a16="http://schemas.microsoft.com/office/drawing/2014/main" id="{A66A00B8-C906-204A-9EA8-BF8007089AFF}"/>
              </a:ext>
            </a:extLst>
          </p:cNvPr>
          <p:cNvGrpSpPr>
            <a:grpSpLocks/>
          </p:cNvGrpSpPr>
          <p:nvPr/>
        </p:nvGrpSpPr>
        <p:grpSpPr bwMode="auto">
          <a:xfrm flipH="1">
            <a:off x="8153909" y="5504657"/>
            <a:ext cx="345630" cy="320302"/>
            <a:chOff x="2839" y="3501"/>
            <a:chExt cx="755" cy="803"/>
          </a:xfrm>
        </p:grpSpPr>
        <p:pic>
          <p:nvPicPr>
            <p:cNvPr id="491" name="Picture 591" descr="desktop_computer_stylized_medium">
              <a:extLst>
                <a:ext uri="{FF2B5EF4-FFF2-40B4-BE49-F238E27FC236}">
                  <a16:creationId xmlns:a16="http://schemas.microsoft.com/office/drawing/2014/main" id="{0D26BE9F-5A6F-194D-95F5-9A26085A8BC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2" name="Freeform 592">
              <a:extLst>
                <a:ext uri="{FF2B5EF4-FFF2-40B4-BE49-F238E27FC236}">
                  <a16:creationId xmlns:a16="http://schemas.microsoft.com/office/drawing/2014/main" id="{F940FA7C-0178-FC42-989D-133C7D3EF04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93" name="Group 590">
            <a:extLst>
              <a:ext uri="{FF2B5EF4-FFF2-40B4-BE49-F238E27FC236}">
                <a16:creationId xmlns:a16="http://schemas.microsoft.com/office/drawing/2014/main" id="{AADF67FB-3BE7-EF42-B8A5-B005B506931A}"/>
              </a:ext>
            </a:extLst>
          </p:cNvPr>
          <p:cNvGrpSpPr>
            <a:grpSpLocks/>
          </p:cNvGrpSpPr>
          <p:nvPr/>
        </p:nvGrpSpPr>
        <p:grpSpPr bwMode="auto">
          <a:xfrm flipH="1">
            <a:off x="8552134" y="5526130"/>
            <a:ext cx="345630" cy="320302"/>
            <a:chOff x="2839" y="3501"/>
            <a:chExt cx="755" cy="803"/>
          </a:xfrm>
        </p:grpSpPr>
        <p:pic>
          <p:nvPicPr>
            <p:cNvPr id="494" name="Picture 591" descr="desktop_computer_stylized_medium">
              <a:extLst>
                <a:ext uri="{FF2B5EF4-FFF2-40B4-BE49-F238E27FC236}">
                  <a16:creationId xmlns:a16="http://schemas.microsoft.com/office/drawing/2014/main" id="{0BBC0FBB-DA3F-874A-8EBE-B51C772E068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592">
              <a:extLst>
                <a:ext uri="{FF2B5EF4-FFF2-40B4-BE49-F238E27FC236}">
                  <a16:creationId xmlns:a16="http://schemas.microsoft.com/office/drawing/2014/main" id="{A9932DBD-03D1-3E48-AE83-712DE720FE4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498" name="Picture 1066" descr="laptop_keyboard">
            <a:extLst>
              <a:ext uri="{FF2B5EF4-FFF2-40B4-BE49-F238E27FC236}">
                <a16:creationId xmlns:a16="http://schemas.microsoft.com/office/drawing/2014/main" id="{2D71707C-83CA-1C4B-8508-67E56E2ADD0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9550087" y="5949454"/>
            <a:ext cx="260920" cy="9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 name="Freeform 1067">
            <a:extLst>
              <a:ext uri="{FF2B5EF4-FFF2-40B4-BE49-F238E27FC236}">
                <a16:creationId xmlns:a16="http://schemas.microsoft.com/office/drawing/2014/main" id="{73F0FEB4-8393-CC4E-8318-ED16B301B6DC}"/>
              </a:ext>
            </a:extLst>
          </p:cNvPr>
          <p:cNvSpPr>
            <a:spLocks/>
          </p:cNvSpPr>
          <p:nvPr/>
        </p:nvSpPr>
        <p:spPr bwMode="auto">
          <a:xfrm>
            <a:off x="9636557" y="5853324"/>
            <a:ext cx="210015" cy="129281"/>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00" name="Picture 1068" descr="screen">
            <a:extLst>
              <a:ext uri="{FF2B5EF4-FFF2-40B4-BE49-F238E27FC236}">
                <a16:creationId xmlns:a16="http://schemas.microsoft.com/office/drawing/2014/main" id="{7FE7C88C-9EAD-8349-A46B-E909AEA6578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646901" y="5856649"/>
            <a:ext cx="190838" cy="117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 name="Freeform 1069">
            <a:extLst>
              <a:ext uri="{FF2B5EF4-FFF2-40B4-BE49-F238E27FC236}">
                <a16:creationId xmlns:a16="http://schemas.microsoft.com/office/drawing/2014/main" id="{0DBCF6AD-8352-3C40-B68E-0383519D20A4}"/>
              </a:ext>
            </a:extLst>
          </p:cNvPr>
          <p:cNvSpPr>
            <a:spLocks/>
          </p:cNvSpPr>
          <p:nvPr/>
        </p:nvSpPr>
        <p:spPr bwMode="auto">
          <a:xfrm>
            <a:off x="9674794" y="5849510"/>
            <a:ext cx="177937" cy="24057"/>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2" name="Freeform 1070">
            <a:extLst>
              <a:ext uri="{FF2B5EF4-FFF2-40B4-BE49-F238E27FC236}">
                <a16:creationId xmlns:a16="http://schemas.microsoft.com/office/drawing/2014/main" id="{3C23673E-599F-5241-B844-C8F96A051D11}"/>
              </a:ext>
            </a:extLst>
          </p:cNvPr>
          <p:cNvSpPr>
            <a:spLocks/>
          </p:cNvSpPr>
          <p:nvPr/>
        </p:nvSpPr>
        <p:spPr bwMode="auto">
          <a:xfrm>
            <a:off x="9634698" y="5849315"/>
            <a:ext cx="49395" cy="100139"/>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Freeform 1071">
            <a:extLst>
              <a:ext uri="{FF2B5EF4-FFF2-40B4-BE49-F238E27FC236}">
                <a16:creationId xmlns:a16="http://schemas.microsoft.com/office/drawing/2014/main" id="{4D502A0C-8868-2C4E-B6B7-F46718640A2A}"/>
              </a:ext>
            </a:extLst>
          </p:cNvPr>
          <p:cNvSpPr>
            <a:spLocks/>
          </p:cNvSpPr>
          <p:nvPr/>
        </p:nvSpPr>
        <p:spPr bwMode="auto">
          <a:xfrm>
            <a:off x="9798223" y="5867211"/>
            <a:ext cx="53230" cy="115590"/>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4" name="Freeform 1072">
            <a:extLst>
              <a:ext uri="{FF2B5EF4-FFF2-40B4-BE49-F238E27FC236}">
                <a16:creationId xmlns:a16="http://schemas.microsoft.com/office/drawing/2014/main" id="{154DEECF-C451-B140-A650-9DB9DCC41786}"/>
              </a:ext>
            </a:extLst>
          </p:cNvPr>
          <p:cNvSpPr>
            <a:spLocks/>
          </p:cNvSpPr>
          <p:nvPr/>
        </p:nvSpPr>
        <p:spPr bwMode="auto">
          <a:xfrm>
            <a:off x="9634116" y="5944369"/>
            <a:ext cx="195254" cy="3901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5" name="Freeform 1073">
            <a:extLst>
              <a:ext uri="{FF2B5EF4-FFF2-40B4-BE49-F238E27FC236}">
                <a16:creationId xmlns:a16="http://schemas.microsoft.com/office/drawing/2014/main" id="{61C09639-BDA6-1848-86B4-033F9F9979D9}"/>
              </a:ext>
            </a:extLst>
          </p:cNvPr>
          <p:cNvSpPr>
            <a:spLocks/>
          </p:cNvSpPr>
          <p:nvPr/>
        </p:nvSpPr>
        <p:spPr bwMode="auto">
          <a:xfrm>
            <a:off x="9804150" y="5868189"/>
            <a:ext cx="49860" cy="116079"/>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6" name="Freeform 1074">
            <a:extLst>
              <a:ext uri="{FF2B5EF4-FFF2-40B4-BE49-F238E27FC236}">
                <a16:creationId xmlns:a16="http://schemas.microsoft.com/office/drawing/2014/main" id="{BBF9A35C-4B4A-604C-BCA3-20BC6C3D2D8B}"/>
              </a:ext>
            </a:extLst>
          </p:cNvPr>
          <p:cNvSpPr>
            <a:spLocks/>
          </p:cNvSpPr>
          <p:nvPr/>
        </p:nvSpPr>
        <p:spPr bwMode="auto">
          <a:xfrm>
            <a:off x="9634349" y="5949552"/>
            <a:ext cx="173637" cy="38530"/>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07" name="Group 1075">
            <a:extLst>
              <a:ext uri="{FF2B5EF4-FFF2-40B4-BE49-F238E27FC236}">
                <a16:creationId xmlns:a16="http://schemas.microsoft.com/office/drawing/2014/main" id="{C228B10E-0BB1-8D40-9DB1-545E285C7600}"/>
              </a:ext>
            </a:extLst>
          </p:cNvPr>
          <p:cNvGrpSpPr>
            <a:grpSpLocks/>
          </p:cNvGrpSpPr>
          <p:nvPr/>
        </p:nvGrpSpPr>
        <p:grpSpPr bwMode="auto">
          <a:xfrm>
            <a:off x="9631443" y="5990722"/>
            <a:ext cx="58925" cy="22883"/>
            <a:chOff x="1740" y="2642"/>
            <a:chExt cx="752" cy="327"/>
          </a:xfrm>
        </p:grpSpPr>
        <p:sp>
          <p:nvSpPr>
            <p:cNvPr id="514" name="Freeform 1076">
              <a:extLst>
                <a:ext uri="{FF2B5EF4-FFF2-40B4-BE49-F238E27FC236}">
                  <a16:creationId xmlns:a16="http://schemas.microsoft.com/office/drawing/2014/main" id="{DBE93115-3362-AE4D-A30A-337520C7391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5" name="Freeform 1077">
              <a:extLst>
                <a:ext uri="{FF2B5EF4-FFF2-40B4-BE49-F238E27FC236}">
                  <a16:creationId xmlns:a16="http://schemas.microsoft.com/office/drawing/2014/main" id="{E980EACA-94CF-194A-AC7A-1415DBB4CAF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6" name="Freeform 1078">
              <a:extLst>
                <a:ext uri="{FF2B5EF4-FFF2-40B4-BE49-F238E27FC236}">
                  <a16:creationId xmlns:a16="http://schemas.microsoft.com/office/drawing/2014/main" id="{67C8CECC-A4D3-D543-A1C2-92A3DDD6045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7" name="Freeform 1079">
              <a:extLst>
                <a:ext uri="{FF2B5EF4-FFF2-40B4-BE49-F238E27FC236}">
                  <a16:creationId xmlns:a16="http://schemas.microsoft.com/office/drawing/2014/main" id="{DF7F90DA-E9FF-E64E-979A-F2C4CF6F27E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8" name="Freeform 1080">
              <a:extLst>
                <a:ext uri="{FF2B5EF4-FFF2-40B4-BE49-F238E27FC236}">
                  <a16:creationId xmlns:a16="http://schemas.microsoft.com/office/drawing/2014/main" id="{1FB7CFF5-5312-6B45-B1C9-1E8019D9AB7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9" name="Freeform 1081">
              <a:extLst>
                <a:ext uri="{FF2B5EF4-FFF2-40B4-BE49-F238E27FC236}">
                  <a16:creationId xmlns:a16="http://schemas.microsoft.com/office/drawing/2014/main" id="{F6743163-40E8-634F-BDA5-FD850E9C93C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08" name="Freeform 1082">
            <a:extLst>
              <a:ext uri="{FF2B5EF4-FFF2-40B4-BE49-F238E27FC236}">
                <a16:creationId xmlns:a16="http://schemas.microsoft.com/office/drawing/2014/main" id="{5C688E93-8024-AF4A-9FAE-F872353A70E6}"/>
              </a:ext>
            </a:extLst>
          </p:cNvPr>
          <p:cNvSpPr>
            <a:spLocks/>
          </p:cNvSpPr>
          <p:nvPr/>
        </p:nvSpPr>
        <p:spPr bwMode="auto">
          <a:xfrm>
            <a:off x="9732325" y="5994145"/>
            <a:ext cx="71361" cy="50265"/>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9" name="Freeform 1083">
            <a:extLst>
              <a:ext uri="{FF2B5EF4-FFF2-40B4-BE49-F238E27FC236}">
                <a16:creationId xmlns:a16="http://schemas.microsoft.com/office/drawing/2014/main" id="{E2D8B864-6DD1-D042-9409-8862ACC1AADF}"/>
              </a:ext>
            </a:extLst>
          </p:cNvPr>
          <p:cNvSpPr>
            <a:spLocks/>
          </p:cNvSpPr>
          <p:nvPr/>
        </p:nvSpPr>
        <p:spPr bwMode="auto">
          <a:xfrm>
            <a:off x="9550204" y="5998154"/>
            <a:ext cx="182586" cy="4586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0" name="Freeform 1084">
            <a:extLst>
              <a:ext uri="{FF2B5EF4-FFF2-40B4-BE49-F238E27FC236}">
                <a16:creationId xmlns:a16="http://schemas.microsoft.com/office/drawing/2014/main" id="{CC7A3F9E-B0BC-2945-B124-91C53102EAF2}"/>
              </a:ext>
            </a:extLst>
          </p:cNvPr>
          <p:cNvSpPr>
            <a:spLocks/>
          </p:cNvSpPr>
          <p:nvPr/>
        </p:nvSpPr>
        <p:spPr bwMode="auto">
          <a:xfrm>
            <a:off x="9550320" y="5989744"/>
            <a:ext cx="1976" cy="9290"/>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1" name="Freeform 1085">
            <a:extLst>
              <a:ext uri="{FF2B5EF4-FFF2-40B4-BE49-F238E27FC236}">
                <a16:creationId xmlns:a16="http://schemas.microsoft.com/office/drawing/2014/main" id="{B8E20EA9-88B9-0A42-A470-7AF9E8810568}"/>
              </a:ext>
            </a:extLst>
          </p:cNvPr>
          <p:cNvSpPr>
            <a:spLocks/>
          </p:cNvSpPr>
          <p:nvPr/>
        </p:nvSpPr>
        <p:spPr bwMode="auto">
          <a:xfrm>
            <a:off x="9550436" y="5951899"/>
            <a:ext cx="84843" cy="38432"/>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2" name="Freeform 1086">
            <a:extLst>
              <a:ext uri="{FF2B5EF4-FFF2-40B4-BE49-F238E27FC236}">
                <a16:creationId xmlns:a16="http://schemas.microsoft.com/office/drawing/2014/main" id="{A9D04135-B045-A743-95D7-CA5EF36EE738}"/>
              </a:ext>
            </a:extLst>
          </p:cNvPr>
          <p:cNvSpPr>
            <a:spLocks/>
          </p:cNvSpPr>
          <p:nvPr/>
        </p:nvSpPr>
        <p:spPr bwMode="auto">
          <a:xfrm>
            <a:off x="9556131" y="5991700"/>
            <a:ext cx="173172" cy="44104"/>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3" name="Freeform 1087">
            <a:extLst>
              <a:ext uri="{FF2B5EF4-FFF2-40B4-BE49-F238E27FC236}">
                <a16:creationId xmlns:a16="http://schemas.microsoft.com/office/drawing/2014/main" id="{C0583F57-71B7-B142-BC2A-15444A0CF4E5}"/>
              </a:ext>
            </a:extLst>
          </p:cNvPr>
          <p:cNvSpPr>
            <a:spLocks/>
          </p:cNvSpPr>
          <p:nvPr/>
        </p:nvSpPr>
        <p:spPr bwMode="auto">
          <a:xfrm flipV="1">
            <a:off x="9729071" y="5988571"/>
            <a:ext cx="70663" cy="45669"/>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983">
            <a:extLst>
              <a:ext uri="{FF2B5EF4-FFF2-40B4-BE49-F238E27FC236}">
                <a16:creationId xmlns:a16="http://schemas.microsoft.com/office/drawing/2014/main" id="{105B6396-94AE-3641-98AD-7B23024BF303}"/>
              </a:ext>
            </a:extLst>
          </p:cNvPr>
          <p:cNvGrpSpPr>
            <a:grpSpLocks/>
          </p:cNvGrpSpPr>
          <p:nvPr/>
        </p:nvGrpSpPr>
        <p:grpSpPr bwMode="auto">
          <a:xfrm>
            <a:off x="10017877" y="5636388"/>
            <a:ext cx="171450" cy="348944"/>
            <a:chOff x="4140" y="429"/>
            <a:chExt cx="1425" cy="2396"/>
          </a:xfrm>
        </p:grpSpPr>
        <p:sp>
          <p:nvSpPr>
            <p:cNvPr id="175" name="Freeform 984">
              <a:extLst>
                <a:ext uri="{FF2B5EF4-FFF2-40B4-BE49-F238E27FC236}">
                  <a16:creationId xmlns:a16="http://schemas.microsoft.com/office/drawing/2014/main" id="{69921432-2526-D74B-B1B3-EF4990D573EA}"/>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 name="Rectangle 985">
              <a:extLst>
                <a:ext uri="{FF2B5EF4-FFF2-40B4-BE49-F238E27FC236}">
                  <a16:creationId xmlns:a16="http://schemas.microsoft.com/office/drawing/2014/main" id="{372674DE-08A1-7340-A835-CB738EF1A644}"/>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7" name="Freeform 986">
              <a:extLst>
                <a:ext uri="{FF2B5EF4-FFF2-40B4-BE49-F238E27FC236}">
                  <a16:creationId xmlns:a16="http://schemas.microsoft.com/office/drawing/2014/main" id="{210AB56E-8E3A-464C-BA90-E5EE13DE14A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8" name="Freeform 987">
              <a:extLst>
                <a:ext uri="{FF2B5EF4-FFF2-40B4-BE49-F238E27FC236}">
                  <a16:creationId xmlns:a16="http://schemas.microsoft.com/office/drawing/2014/main" id="{4B6304D8-37E4-9743-9663-D2140A3373CD}"/>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 name="Rectangle 988">
              <a:extLst>
                <a:ext uri="{FF2B5EF4-FFF2-40B4-BE49-F238E27FC236}">
                  <a16:creationId xmlns:a16="http://schemas.microsoft.com/office/drawing/2014/main" id="{01DA0D94-4858-4748-835A-0A295C76DA1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0" name="Group 989">
              <a:extLst>
                <a:ext uri="{FF2B5EF4-FFF2-40B4-BE49-F238E27FC236}">
                  <a16:creationId xmlns:a16="http://schemas.microsoft.com/office/drawing/2014/main" id="{653C7E87-1F7F-B94B-970F-8043BE6AD494}"/>
                </a:ext>
              </a:extLst>
            </p:cNvPr>
            <p:cNvGrpSpPr>
              <a:grpSpLocks/>
            </p:cNvGrpSpPr>
            <p:nvPr/>
          </p:nvGrpSpPr>
          <p:grpSpPr bwMode="auto">
            <a:xfrm>
              <a:off x="4749" y="668"/>
              <a:ext cx="581" cy="145"/>
              <a:chOff x="614" y="2568"/>
              <a:chExt cx="725" cy="139"/>
            </a:xfrm>
          </p:grpSpPr>
          <p:sp>
            <p:nvSpPr>
              <p:cNvPr id="205" name="AutoShape 990">
                <a:extLst>
                  <a:ext uri="{FF2B5EF4-FFF2-40B4-BE49-F238E27FC236}">
                    <a16:creationId xmlns:a16="http://schemas.microsoft.com/office/drawing/2014/main" id="{9E8BF054-B12E-C746-9DCC-FFC0FBE1170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6" name="AutoShape 991">
                <a:extLst>
                  <a:ext uri="{FF2B5EF4-FFF2-40B4-BE49-F238E27FC236}">
                    <a16:creationId xmlns:a16="http://schemas.microsoft.com/office/drawing/2014/main" id="{60A26098-3AC3-5F48-AF12-0376133BA22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1" name="Rectangle 992">
              <a:extLst>
                <a:ext uri="{FF2B5EF4-FFF2-40B4-BE49-F238E27FC236}">
                  <a16:creationId xmlns:a16="http://schemas.microsoft.com/office/drawing/2014/main" id="{AB0AE9A0-AEC6-B542-BAA1-AD6A9E2574EA}"/>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2" name="Group 993">
              <a:extLst>
                <a:ext uri="{FF2B5EF4-FFF2-40B4-BE49-F238E27FC236}">
                  <a16:creationId xmlns:a16="http://schemas.microsoft.com/office/drawing/2014/main" id="{2E23BBDE-93A3-014A-8AD9-509F2B133316}"/>
                </a:ext>
              </a:extLst>
            </p:cNvPr>
            <p:cNvGrpSpPr>
              <a:grpSpLocks/>
            </p:cNvGrpSpPr>
            <p:nvPr/>
          </p:nvGrpSpPr>
          <p:grpSpPr bwMode="auto">
            <a:xfrm>
              <a:off x="4747" y="994"/>
              <a:ext cx="581" cy="134"/>
              <a:chOff x="614" y="2568"/>
              <a:chExt cx="725" cy="139"/>
            </a:xfrm>
          </p:grpSpPr>
          <p:sp>
            <p:nvSpPr>
              <p:cNvPr id="203" name="AutoShape 994">
                <a:extLst>
                  <a:ext uri="{FF2B5EF4-FFF2-40B4-BE49-F238E27FC236}">
                    <a16:creationId xmlns:a16="http://schemas.microsoft.com/office/drawing/2014/main" id="{CF10A6D2-6E36-BA46-8AB3-2A153E9ECE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4" name="AutoShape 995">
                <a:extLst>
                  <a:ext uri="{FF2B5EF4-FFF2-40B4-BE49-F238E27FC236}">
                    <a16:creationId xmlns:a16="http://schemas.microsoft.com/office/drawing/2014/main" id="{964D14B2-2639-5A46-B2D5-48A8B0C3199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3" name="Rectangle 996">
              <a:extLst>
                <a:ext uri="{FF2B5EF4-FFF2-40B4-BE49-F238E27FC236}">
                  <a16:creationId xmlns:a16="http://schemas.microsoft.com/office/drawing/2014/main" id="{426E7337-36DD-B64A-88F7-00D5A742F9A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4" name="Rectangle 997">
              <a:extLst>
                <a:ext uri="{FF2B5EF4-FFF2-40B4-BE49-F238E27FC236}">
                  <a16:creationId xmlns:a16="http://schemas.microsoft.com/office/drawing/2014/main" id="{BE4D7353-7D2D-9F42-8A6A-65BAA6259C09}"/>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5" name="Group 998">
              <a:extLst>
                <a:ext uri="{FF2B5EF4-FFF2-40B4-BE49-F238E27FC236}">
                  <a16:creationId xmlns:a16="http://schemas.microsoft.com/office/drawing/2014/main" id="{10644FFB-BF70-614B-94F5-58CB99D12E0E}"/>
                </a:ext>
              </a:extLst>
            </p:cNvPr>
            <p:cNvGrpSpPr>
              <a:grpSpLocks/>
            </p:cNvGrpSpPr>
            <p:nvPr/>
          </p:nvGrpSpPr>
          <p:grpSpPr bwMode="auto">
            <a:xfrm>
              <a:off x="4735" y="1627"/>
              <a:ext cx="582" cy="151"/>
              <a:chOff x="614" y="2568"/>
              <a:chExt cx="725" cy="139"/>
            </a:xfrm>
          </p:grpSpPr>
          <p:sp>
            <p:nvSpPr>
              <p:cNvPr id="201" name="AutoShape 999">
                <a:extLst>
                  <a:ext uri="{FF2B5EF4-FFF2-40B4-BE49-F238E27FC236}">
                    <a16:creationId xmlns:a16="http://schemas.microsoft.com/office/drawing/2014/main" id="{2EEDFBCE-8402-0442-A96B-A6412C51C66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2" name="AutoShape 1000">
                <a:extLst>
                  <a:ext uri="{FF2B5EF4-FFF2-40B4-BE49-F238E27FC236}">
                    <a16:creationId xmlns:a16="http://schemas.microsoft.com/office/drawing/2014/main" id="{5BBF678C-8365-374C-8592-2F40109183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6" name="Freeform 1001">
              <a:extLst>
                <a:ext uri="{FF2B5EF4-FFF2-40B4-BE49-F238E27FC236}">
                  <a16:creationId xmlns:a16="http://schemas.microsoft.com/office/drawing/2014/main" id="{43320BBC-6D3F-CE4C-AE57-EE45F3319F3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7" name="Group 1002">
              <a:extLst>
                <a:ext uri="{FF2B5EF4-FFF2-40B4-BE49-F238E27FC236}">
                  <a16:creationId xmlns:a16="http://schemas.microsoft.com/office/drawing/2014/main" id="{4ED748C4-471F-B74E-9328-2437DB94B8F7}"/>
                </a:ext>
              </a:extLst>
            </p:cNvPr>
            <p:cNvGrpSpPr>
              <a:grpSpLocks/>
            </p:cNvGrpSpPr>
            <p:nvPr/>
          </p:nvGrpSpPr>
          <p:grpSpPr bwMode="auto">
            <a:xfrm>
              <a:off x="4739" y="1327"/>
              <a:ext cx="582" cy="139"/>
              <a:chOff x="614" y="2568"/>
              <a:chExt cx="725" cy="139"/>
            </a:xfrm>
          </p:grpSpPr>
          <p:sp>
            <p:nvSpPr>
              <p:cNvPr id="199" name="AutoShape 1003">
                <a:extLst>
                  <a:ext uri="{FF2B5EF4-FFF2-40B4-BE49-F238E27FC236}">
                    <a16:creationId xmlns:a16="http://schemas.microsoft.com/office/drawing/2014/main" id="{DE163CA4-FABE-9B4C-973B-7160FB0CA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0" name="AutoShape 1004">
                <a:extLst>
                  <a:ext uri="{FF2B5EF4-FFF2-40B4-BE49-F238E27FC236}">
                    <a16:creationId xmlns:a16="http://schemas.microsoft.com/office/drawing/2014/main" id="{D50A283A-2FFB-A24F-A406-2910EEA8C4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8" name="Rectangle 1005">
              <a:extLst>
                <a:ext uri="{FF2B5EF4-FFF2-40B4-BE49-F238E27FC236}">
                  <a16:creationId xmlns:a16="http://schemas.microsoft.com/office/drawing/2014/main" id="{42659E43-E287-8942-BD23-94141CB4BE8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9" name="Freeform 1006">
              <a:extLst>
                <a:ext uri="{FF2B5EF4-FFF2-40B4-BE49-F238E27FC236}">
                  <a16:creationId xmlns:a16="http://schemas.microsoft.com/office/drawing/2014/main" id="{48DEF8E3-26E3-0E48-88EA-BAB435AE5150}"/>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0" name="Freeform 1007">
              <a:extLst>
                <a:ext uri="{FF2B5EF4-FFF2-40B4-BE49-F238E27FC236}">
                  <a16:creationId xmlns:a16="http://schemas.microsoft.com/office/drawing/2014/main" id="{7869EB64-11F6-624E-9B28-6986DD9D076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 name="Oval 1008">
              <a:extLst>
                <a:ext uri="{FF2B5EF4-FFF2-40B4-BE49-F238E27FC236}">
                  <a16:creationId xmlns:a16="http://schemas.microsoft.com/office/drawing/2014/main" id="{322E0F0C-40A1-7E43-B9BC-A271C6411EA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2" name="Freeform 1009">
              <a:extLst>
                <a:ext uri="{FF2B5EF4-FFF2-40B4-BE49-F238E27FC236}">
                  <a16:creationId xmlns:a16="http://schemas.microsoft.com/office/drawing/2014/main" id="{2C34A91D-8DF1-DE40-8F88-B7AB2BE630C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 name="AutoShape 1010">
              <a:extLst>
                <a:ext uri="{FF2B5EF4-FFF2-40B4-BE49-F238E27FC236}">
                  <a16:creationId xmlns:a16="http://schemas.microsoft.com/office/drawing/2014/main" id="{C10585A3-5046-F44C-A720-1B5360D1A1E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4" name="AutoShape 1011">
              <a:extLst>
                <a:ext uri="{FF2B5EF4-FFF2-40B4-BE49-F238E27FC236}">
                  <a16:creationId xmlns:a16="http://schemas.microsoft.com/office/drawing/2014/main" id="{0F1CC371-A8A5-1146-9D54-06BA5783B279}"/>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5" name="Oval 1012">
              <a:extLst>
                <a:ext uri="{FF2B5EF4-FFF2-40B4-BE49-F238E27FC236}">
                  <a16:creationId xmlns:a16="http://schemas.microsoft.com/office/drawing/2014/main" id="{165ACFDB-EB0A-EF4A-A53B-E952BF38B28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6" name="Oval 1013">
              <a:extLst>
                <a:ext uri="{FF2B5EF4-FFF2-40B4-BE49-F238E27FC236}">
                  <a16:creationId xmlns:a16="http://schemas.microsoft.com/office/drawing/2014/main" id="{8E1C86F1-E8A5-AB43-9FBE-05329F11F8D9}"/>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7" name="Oval 1014">
              <a:extLst>
                <a:ext uri="{FF2B5EF4-FFF2-40B4-BE49-F238E27FC236}">
                  <a16:creationId xmlns:a16="http://schemas.microsoft.com/office/drawing/2014/main" id="{0C189499-8A09-3E4B-B216-1DBC5D3CDC7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8" name="Rectangle 1015">
              <a:extLst>
                <a:ext uri="{FF2B5EF4-FFF2-40B4-BE49-F238E27FC236}">
                  <a16:creationId xmlns:a16="http://schemas.microsoft.com/office/drawing/2014/main" id="{F801E0C5-03DC-4947-89BB-24F841D73CA1}"/>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87" name="Group 590">
            <a:extLst>
              <a:ext uri="{FF2B5EF4-FFF2-40B4-BE49-F238E27FC236}">
                <a16:creationId xmlns:a16="http://schemas.microsoft.com/office/drawing/2014/main" id="{B2AAF0C3-BD73-634D-B492-B7CCF9735ED5}"/>
              </a:ext>
            </a:extLst>
          </p:cNvPr>
          <p:cNvGrpSpPr>
            <a:grpSpLocks/>
          </p:cNvGrpSpPr>
          <p:nvPr/>
        </p:nvGrpSpPr>
        <p:grpSpPr bwMode="auto">
          <a:xfrm flipH="1">
            <a:off x="7773981" y="5281060"/>
            <a:ext cx="345630" cy="320302"/>
            <a:chOff x="2839" y="3501"/>
            <a:chExt cx="755" cy="803"/>
          </a:xfrm>
        </p:grpSpPr>
        <p:pic>
          <p:nvPicPr>
            <p:cNvPr id="488" name="Picture 591" descr="desktop_computer_stylized_medium">
              <a:extLst>
                <a:ext uri="{FF2B5EF4-FFF2-40B4-BE49-F238E27FC236}">
                  <a16:creationId xmlns:a16="http://schemas.microsoft.com/office/drawing/2014/main" id="{1B000E5D-AA79-9741-93EF-69776E79DCF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592">
              <a:extLst>
                <a:ext uri="{FF2B5EF4-FFF2-40B4-BE49-F238E27FC236}">
                  <a16:creationId xmlns:a16="http://schemas.microsoft.com/office/drawing/2014/main" id="{E285DBFE-A1C0-DE49-94FA-3F8D49F9AA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A912210B-AFA0-C747-B0D5-6E0D32FFEF07}"/>
              </a:ext>
            </a:extLst>
          </p:cNvPr>
          <p:cNvGrpSpPr/>
          <p:nvPr/>
        </p:nvGrpSpPr>
        <p:grpSpPr>
          <a:xfrm>
            <a:off x="7439074" y="1859725"/>
            <a:ext cx="4144321" cy="4127477"/>
            <a:chOff x="7439074" y="1859725"/>
            <a:chExt cx="4144321" cy="4127477"/>
          </a:xfrm>
        </p:grpSpPr>
        <p:grpSp>
          <p:nvGrpSpPr>
            <p:cNvPr id="15" name="Group 14">
              <a:extLst>
                <a:ext uri="{FF2B5EF4-FFF2-40B4-BE49-F238E27FC236}">
                  <a16:creationId xmlns:a16="http://schemas.microsoft.com/office/drawing/2014/main" id="{5DBD1858-2E40-9545-88AD-AAD37777C13D}"/>
                </a:ext>
              </a:extLst>
            </p:cNvPr>
            <p:cNvGrpSpPr/>
            <p:nvPr/>
          </p:nvGrpSpPr>
          <p:grpSpPr>
            <a:xfrm>
              <a:off x="7439074" y="1859725"/>
              <a:ext cx="1802647" cy="1120859"/>
              <a:chOff x="7439074" y="1859725"/>
              <a:chExt cx="1802647" cy="1120859"/>
            </a:xfrm>
          </p:grpSpPr>
          <p:pic>
            <p:nvPicPr>
              <p:cNvPr id="242" name="Picture 799" descr="cell_tower_radiation copy">
                <a:extLst>
                  <a:ext uri="{FF2B5EF4-FFF2-40B4-BE49-F238E27FC236}">
                    <a16:creationId xmlns:a16="http://schemas.microsoft.com/office/drawing/2014/main" id="{B5B28CD6-3076-384D-8180-86543C59B6C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Line 426">
                <a:extLst>
                  <a:ext uri="{FF2B5EF4-FFF2-40B4-BE49-F238E27FC236}">
                    <a16:creationId xmlns:a16="http://schemas.microsoft.com/office/drawing/2014/main" id="{DDAEB50C-98DD-DA43-B9C4-9AB7F9ED5BFD}"/>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41" name="Group 783">
                <a:extLst>
                  <a:ext uri="{FF2B5EF4-FFF2-40B4-BE49-F238E27FC236}">
                    <a16:creationId xmlns:a16="http://schemas.microsoft.com/office/drawing/2014/main" id="{02FEAFB4-9831-B64A-9F54-92C532E8F36E}"/>
                  </a:ext>
                </a:extLst>
              </p:cNvPr>
              <p:cNvGrpSpPr>
                <a:grpSpLocks/>
              </p:cNvGrpSpPr>
              <p:nvPr/>
            </p:nvGrpSpPr>
            <p:grpSpPr bwMode="auto">
              <a:xfrm>
                <a:off x="8050698" y="2309376"/>
                <a:ext cx="298450" cy="464008"/>
                <a:chOff x="3130" y="3288"/>
                <a:chExt cx="410" cy="742"/>
              </a:xfrm>
            </p:grpSpPr>
            <p:sp>
              <p:nvSpPr>
                <p:cNvPr id="244" name="Line 270">
                  <a:extLst>
                    <a:ext uri="{FF2B5EF4-FFF2-40B4-BE49-F238E27FC236}">
                      <a16:creationId xmlns:a16="http://schemas.microsoft.com/office/drawing/2014/main" id="{A9300902-94F3-8949-9A54-8B95986ACBE5}"/>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 name="Line 271">
                  <a:extLst>
                    <a:ext uri="{FF2B5EF4-FFF2-40B4-BE49-F238E27FC236}">
                      <a16:creationId xmlns:a16="http://schemas.microsoft.com/office/drawing/2014/main" id="{B93F32E3-8690-BD4B-B848-94E1FAAB5E88}"/>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6" name="Line 272">
                  <a:extLst>
                    <a:ext uri="{FF2B5EF4-FFF2-40B4-BE49-F238E27FC236}">
                      <a16:creationId xmlns:a16="http://schemas.microsoft.com/office/drawing/2014/main" id="{AB0BEDC3-F0F0-4E42-A55F-57AC0548D591}"/>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7" name="Line 273">
                  <a:extLst>
                    <a:ext uri="{FF2B5EF4-FFF2-40B4-BE49-F238E27FC236}">
                      <a16:creationId xmlns:a16="http://schemas.microsoft.com/office/drawing/2014/main" id="{3AF299DE-8F54-D84C-B398-5B3B44C53A96}"/>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8" name="Line 274">
                  <a:extLst>
                    <a:ext uri="{FF2B5EF4-FFF2-40B4-BE49-F238E27FC236}">
                      <a16:creationId xmlns:a16="http://schemas.microsoft.com/office/drawing/2014/main" id="{C2005C3C-C4BA-FD44-A127-E5C4FE594D94}"/>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9" name="Line 275">
                  <a:extLst>
                    <a:ext uri="{FF2B5EF4-FFF2-40B4-BE49-F238E27FC236}">
                      <a16:creationId xmlns:a16="http://schemas.microsoft.com/office/drawing/2014/main" id="{948DF918-9246-AF45-A55F-C5B7436635B2}"/>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 name="Line 276">
                  <a:extLst>
                    <a:ext uri="{FF2B5EF4-FFF2-40B4-BE49-F238E27FC236}">
                      <a16:creationId xmlns:a16="http://schemas.microsoft.com/office/drawing/2014/main" id="{3D1534AB-9253-A140-B4C5-81F085C4528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1" name="Line 277">
                  <a:extLst>
                    <a:ext uri="{FF2B5EF4-FFF2-40B4-BE49-F238E27FC236}">
                      <a16:creationId xmlns:a16="http://schemas.microsoft.com/office/drawing/2014/main" id="{3BA377A2-6A51-F64B-AA8B-4FB90FAA7D33}"/>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2" name="Line 278">
                  <a:extLst>
                    <a:ext uri="{FF2B5EF4-FFF2-40B4-BE49-F238E27FC236}">
                      <a16:creationId xmlns:a16="http://schemas.microsoft.com/office/drawing/2014/main" id="{FA310FA6-4B1E-0047-8066-8AF44673F2B8}"/>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3" name="Line 279">
                  <a:extLst>
                    <a:ext uri="{FF2B5EF4-FFF2-40B4-BE49-F238E27FC236}">
                      <a16:creationId xmlns:a16="http://schemas.microsoft.com/office/drawing/2014/main" id="{254B094E-F3D3-0F46-BF4E-A226644B01D8}"/>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4" name="Line 280">
                  <a:extLst>
                    <a:ext uri="{FF2B5EF4-FFF2-40B4-BE49-F238E27FC236}">
                      <a16:creationId xmlns:a16="http://schemas.microsoft.com/office/drawing/2014/main" id="{9805319A-9CA5-7340-811A-8DBCB5A2BAC3}"/>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Line 281">
                  <a:extLst>
                    <a:ext uri="{FF2B5EF4-FFF2-40B4-BE49-F238E27FC236}">
                      <a16:creationId xmlns:a16="http://schemas.microsoft.com/office/drawing/2014/main" id="{6042C4DF-7427-904B-A064-26708AF48089}"/>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 name="Line 282">
                  <a:extLst>
                    <a:ext uri="{FF2B5EF4-FFF2-40B4-BE49-F238E27FC236}">
                      <a16:creationId xmlns:a16="http://schemas.microsoft.com/office/drawing/2014/main" id="{21FF36A4-E56F-C94A-8E67-9A6E4DA844B2}"/>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 name="Line 283">
                  <a:extLst>
                    <a:ext uri="{FF2B5EF4-FFF2-40B4-BE49-F238E27FC236}">
                      <a16:creationId xmlns:a16="http://schemas.microsoft.com/office/drawing/2014/main" id="{C6A0831D-FA2C-E744-8FE0-FDFDDB5FDD0D}"/>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 name="Line 284">
                  <a:extLst>
                    <a:ext uri="{FF2B5EF4-FFF2-40B4-BE49-F238E27FC236}">
                      <a16:creationId xmlns:a16="http://schemas.microsoft.com/office/drawing/2014/main" id="{65548550-729A-4849-9DC4-127F8FE86B26}"/>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07" name="Group 406">
                <a:extLst>
                  <a:ext uri="{FF2B5EF4-FFF2-40B4-BE49-F238E27FC236}">
                    <a16:creationId xmlns:a16="http://schemas.microsoft.com/office/drawing/2014/main" id="{CBD7A282-C22D-714A-88F1-C7D4EDD107F8}"/>
                  </a:ext>
                </a:extLst>
              </p:cNvPr>
              <p:cNvGrpSpPr/>
              <p:nvPr/>
            </p:nvGrpSpPr>
            <p:grpSpPr>
              <a:xfrm>
                <a:off x="8439827" y="2812309"/>
                <a:ext cx="353678" cy="168275"/>
                <a:chOff x="7493876" y="2774731"/>
                <a:chExt cx="1481958" cy="894622"/>
              </a:xfrm>
            </p:grpSpPr>
            <p:sp>
              <p:nvSpPr>
                <p:cNvPr id="408" name="Freeform 407">
                  <a:extLst>
                    <a:ext uri="{FF2B5EF4-FFF2-40B4-BE49-F238E27FC236}">
                      <a16:creationId xmlns:a16="http://schemas.microsoft.com/office/drawing/2014/main" id="{3C206862-9269-EE48-877D-EE261101A44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09" name="Oval 408">
                  <a:extLst>
                    <a:ext uri="{FF2B5EF4-FFF2-40B4-BE49-F238E27FC236}">
                      <a16:creationId xmlns:a16="http://schemas.microsoft.com/office/drawing/2014/main" id="{9B69A2C6-F31C-E749-B77A-1818B15E1B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10" name="Group 409">
                  <a:extLst>
                    <a:ext uri="{FF2B5EF4-FFF2-40B4-BE49-F238E27FC236}">
                      <a16:creationId xmlns:a16="http://schemas.microsoft.com/office/drawing/2014/main" id="{08BE9AB8-F5DA-4D4A-9621-9AB05D691F0C}"/>
                    </a:ext>
                  </a:extLst>
                </p:cNvPr>
                <p:cNvGrpSpPr/>
                <p:nvPr/>
              </p:nvGrpSpPr>
              <p:grpSpPr>
                <a:xfrm>
                  <a:off x="7713663" y="2848339"/>
                  <a:ext cx="1042107" cy="425543"/>
                  <a:chOff x="7786941" y="2884917"/>
                  <a:chExt cx="897649" cy="353919"/>
                </a:xfrm>
              </p:grpSpPr>
              <p:sp>
                <p:nvSpPr>
                  <p:cNvPr id="411" name="Freeform 410">
                    <a:extLst>
                      <a:ext uri="{FF2B5EF4-FFF2-40B4-BE49-F238E27FC236}">
                        <a16:creationId xmlns:a16="http://schemas.microsoft.com/office/drawing/2014/main" id="{56E730F0-5BB3-6446-9D5B-82D51B9EDA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2" name="Freeform 411">
                    <a:extLst>
                      <a:ext uri="{FF2B5EF4-FFF2-40B4-BE49-F238E27FC236}">
                        <a16:creationId xmlns:a16="http://schemas.microsoft.com/office/drawing/2014/main" id="{5BA37E27-2FC6-BA43-8A97-14171CB51FD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3" name="Freeform 412">
                    <a:extLst>
                      <a:ext uri="{FF2B5EF4-FFF2-40B4-BE49-F238E27FC236}">
                        <a16:creationId xmlns:a16="http://schemas.microsoft.com/office/drawing/2014/main" id="{CCB37CB3-304F-6144-85D0-8B420BDD08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4" name="Freeform 413">
                    <a:extLst>
                      <a:ext uri="{FF2B5EF4-FFF2-40B4-BE49-F238E27FC236}">
                        <a16:creationId xmlns:a16="http://schemas.microsoft.com/office/drawing/2014/main" id="{BD0CA8E5-A033-834A-A402-E2EFB2FBBFC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360" name="Picture 654" descr="antenna_radiation_stylized">
                <a:extLst>
                  <a:ext uri="{FF2B5EF4-FFF2-40B4-BE49-F238E27FC236}">
                    <a16:creationId xmlns:a16="http://schemas.microsoft.com/office/drawing/2014/main" id="{0A17C594-505E-6F41-AEEB-272A31DFD26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50224" y="1859725"/>
                <a:ext cx="415925" cy="8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017" descr="antenna_stylized">
                <a:extLst>
                  <a:ext uri="{FF2B5EF4-FFF2-40B4-BE49-F238E27FC236}">
                    <a16:creationId xmlns:a16="http://schemas.microsoft.com/office/drawing/2014/main" id="{27A537F5-5D99-BF4C-9B11-E9782673F1A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439074" y="235661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1017" descr="antenna_stylized">
                <a:extLst>
                  <a:ext uri="{FF2B5EF4-FFF2-40B4-BE49-F238E27FC236}">
                    <a16:creationId xmlns:a16="http://schemas.microsoft.com/office/drawing/2014/main" id="{F4E4C4C0-89A6-D74D-B25C-228CE5BC1DB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37781" y="231972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1017" descr="antenna_stylized">
                <a:extLst>
                  <a:ext uri="{FF2B5EF4-FFF2-40B4-BE49-F238E27FC236}">
                    <a16:creationId xmlns:a16="http://schemas.microsoft.com/office/drawing/2014/main" id="{F0886BE8-9B0B-F046-92AA-1AC818378EA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711019" y="205912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11">
              <a:extLst>
                <a:ext uri="{FF2B5EF4-FFF2-40B4-BE49-F238E27FC236}">
                  <a16:creationId xmlns:a16="http://schemas.microsoft.com/office/drawing/2014/main" id="{4C0639A7-533B-6644-A560-40B5151A7BE4}"/>
                </a:ext>
              </a:extLst>
            </p:cNvPr>
            <p:cNvGrpSpPr/>
            <p:nvPr/>
          </p:nvGrpSpPr>
          <p:grpSpPr>
            <a:xfrm>
              <a:off x="7493518" y="3325424"/>
              <a:ext cx="911538" cy="843226"/>
              <a:chOff x="7493518" y="3325424"/>
              <a:chExt cx="911538" cy="843226"/>
            </a:xfrm>
          </p:grpSpPr>
          <p:pic>
            <p:nvPicPr>
              <p:cNvPr id="261" name="Picture 777" descr="access_point_stylized_small">
                <a:extLst>
                  <a:ext uri="{FF2B5EF4-FFF2-40B4-BE49-F238E27FC236}">
                    <a16:creationId xmlns:a16="http://schemas.microsoft.com/office/drawing/2014/main" id="{FA9A412B-D725-D449-8707-A3626DCB481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0FFCC6D2-A029-1E45-9C4D-1FF4453F0EB7}"/>
                  </a:ext>
                </a:extLst>
              </p:cNvPr>
              <p:cNvGrpSpPr/>
              <p:nvPr/>
            </p:nvGrpSpPr>
            <p:grpSpPr>
              <a:xfrm>
                <a:off x="7493518" y="3325424"/>
                <a:ext cx="911538" cy="816238"/>
                <a:chOff x="7493518" y="3325424"/>
                <a:chExt cx="911538" cy="816238"/>
              </a:xfrm>
            </p:grpSpPr>
            <p:sp>
              <p:nvSpPr>
                <p:cNvPr id="33" name="Line 443">
                  <a:extLst>
                    <a:ext uri="{FF2B5EF4-FFF2-40B4-BE49-F238E27FC236}">
                      <a16:creationId xmlns:a16="http://schemas.microsoft.com/office/drawing/2014/main" id="{BCDF073B-F330-A345-A512-B85DFD399D1F}"/>
                    </a:ext>
                  </a:extLst>
                </p:cNvPr>
                <p:cNvSpPr>
                  <a:spLocks noChangeShapeType="1"/>
                </p:cNvSpPr>
                <p:nvPr/>
              </p:nvSpPr>
              <p:spPr bwMode="auto">
                <a:xfrm>
                  <a:off x="8247778" y="3829970"/>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Line 449">
                  <a:extLst>
                    <a:ext uri="{FF2B5EF4-FFF2-40B4-BE49-F238E27FC236}">
                      <a16:creationId xmlns:a16="http://schemas.microsoft.com/office/drawing/2014/main" id="{53CD988A-3515-7242-9C29-87AF281086FD}"/>
                    </a:ext>
                  </a:extLst>
                </p:cNvPr>
                <p:cNvSpPr>
                  <a:spLocks noChangeShapeType="1"/>
                </p:cNvSpPr>
                <p:nvPr/>
              </p:nvSpPr>
              <p:spPr bwMode="auto">
                <a:xfrm flipV="1">
                  <a:off x="7857253" y="4041107"/>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62" name="Picture 778" descr="antenna_radiation_stylized">
                  <a:extLst>
                    <a:ext uri="{FF2B5EF4-FFF2-40B4-BE49-F238E27FC236}">
                      <a16:creationId xmlns:a16="http://schemas.microsoft.com/office/drawing/2014/main" id="{B73E5F98-BC74-DB47-BA02-5F29DC67572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5" name="Group 414">
                  <a:extLst>
                    <a:ext uri="{FF2B5EF4-FFF2-40B4-BE49-F238E27FC236}">
                      <a16:creationId xmlns:a16="http://schemas.microsoft.com/office/drawing/2014/main" id="{F0DE4078-0801-A244-9A82-F7502B8B24A0}"/>
                    </a:ext>
                  </a:extLst>
                </p:cNvPr>
                <p:cNvGrpSpPr/>
                <p:nvPr/>
              </p:nvGrpSpPr>
              <p:grpSpPr>
                <a:xfrm>
                  <a:off x="8050070" y="3965994"/>
                  <a:ext cx="354986" cy="175668"/>
                  <a:chOff x="7493876" y="2774731"/>
                  <a:chExt cx="1481958" cy="894622"/>
                </a:xfrm>
              </p:grpSpPr>
              <p:sp>
                <p:nvSpPr>
                  <p:cNvPr id="416" name="Freeform 415">
                    <a:extLst>
                      <a:ext uri="{FF2B5EF4-FFF2-40B4-BE49-F238E27FC236}">
                        <a16:creationId xmlns:a16="http://schemas.microsoft.com/office/drawing/2014/main" id="{EA784F43-D793-4342-92F3-EBC3632212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17" name="Oval 416">
                    <a:extLst>
                      <a:ext uri="{FF2B5EF4-FFF2-40B4-BE49-F238E27FC236}">
                        <a16:creationId xmlns:a16="http://schemas.microsoft.com/office/drawing/2014/main" id="{75841943-4184-5D4E-AAD4-8FEAC9D733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18" name="Group 417">
                    <a:extLst>
                      <a:ext uri="{FF2B5EF4-FFF2-40B4-BE49-F238E27FC236}">
                        <a16:creationId xmlns:a16="http://schemas.microsoft.com/office/drawing/2014/main" id="{23FBC748-DCBA-AA41-A6F7-895374D50CDF}"/>
                      </a:ext>
                    </a:extLst>
                  </p:cNvPr>
                  <p:cNvGrpSpPr/>
                  <p:nvPr/>
                </p:nvGrpSpPr>
                <p:grpSpPr>
                  <a:xfrm>
                    <a:off x="7713663" y="2848339"/>
                    <a:ext cx="1042107" cy="425543"/>
                    <a:chOff x="7786941" y="2884917"/>
                    <a:chExt cx="897649" cy="353919"/>
                  </a:xfrm>
                </p:grpSpPr>
                <p:sp>
                  <p:nvSpPr>
                    <p:cNvPr id="419" name="Freeform 418">
                      <a:extLst>
                        <a:ext uri="{FF2B5EF4-FFF2-40B4-BE49-F238E27FC236}">
                          <a16:creationId xmlns:a16="http://schemas.microsoft.com/office/drawing/2014/main" id="{96DA1F2B-2063-8C40-BF46-086C20D317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0" name="Freeform 419">
                      <a:extLst>
                        <a:ext uri="{FF2B5EF4-FFF2-40B4-BE49-F238E27FC236}">
                          <a16:creationId xmlns:a16="http://schemas.microsoft.com/office/drawing/2014/main" id="{8A1EF987-02EE-DA4D-8224-02537D5034D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1" name="Freeform 420">
                      <a:extLst>
                        <a:ext uri="{FF2B5EF4-FFF2-40B4-BE49-F238E27FC236}">
                          <a16:creationId xmlns:a16="http://schemas.microsoft.com/office/drawing/2014/main" id="{1FC5854A-AF8F-6841-92AD-B18DDAF1E9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2" name="Freeform 421">
                      <a:extLst>
                        <a:ext uri="{FF2B5EF4-FFF2-40B4-BE49-F238E27FC236}">
                          <a16:creationId xmlns:a16="http://schemas.microsoft.com/office/drawing/2014/main" id="{A510FA68-BEB6-B54A-A1D4-984168F8571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91" name="Picture 1115" descr="antenna_stylized">
                  <a:extLst>
                    <a:ext uri="{FF2B5EF4-FFF2-40B4-BE49-F238E27FC236}">
                      <a16:creationId xmlns:a16="http://schemas.microsoft.com/office/drawing/2014/main" id="{1821BC3E-6137-D844-92B9-4BA4CFF41F6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93518" y="341914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115" descr="antenna_stylized">
                  <a:extLst>
                    <a:ext uri="{FF2B5EF4-FFF2-40B4-BE49-F238E27FC236}">
                      <a16:creationId xmlns:a16="http://schemas.microsoft.com/office/drawing/2014/main" id="{C1A64F68-4D16-AE4F-AB60-09D2C0CF0E2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03435" y="33254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6" name="Group 15">
              <a:extLst>
                <a:ext uri="{FF2B5EF4-FFF2-40B4-BE49-F238E27FC236}">
                  <a16:creationId xmlns:a16="http://schemas.microsoft.com/office/drawing/2014/main" id="{E43A22F9-CEFC-E64E-9231-138462077C83}"/>
                </a:ext>
              </a:extLst>
            </p:cNvPr>
            <p:cNvGrpSpPr/>
            <p:nvPr/>
          </p:nvGrpSpPr>
          <p:grpSpPr>
            <a:xfrm>
              <a:off x="10884085" y="3428485"/>
              <a:ext cx="604586" cy="405973"/>
              <a:chOff x="10884085" y="3428485"/>
              <a:chExt cx="604586" cy="405973"/>
            </a:xfrm>
          </p:grpSpPr>
          <p:grpSp>
            <p:nvGrpSpPr>
              <p:cNvPr id="455" name="Group 454">
                <a:extLst>
                  <a:ext uri="{FF2B5EF4-FFF2-40B4-BE49-F238E27FC236}">
                    <a16:creationId xmlns:a16="http://schemas.microsoft.com/office/drawing/2014/main" id="{52B7B73B-1125-084D-8669-C68CC371DDC6}"/>
                  </a:ext>
                </a:extLst>
              </p:cNvPr>
              <p:cNvGrpSpPr/>
              <p:nvPr/>
            </p:nvGrpSpPr>
            <p:grpSpPr>
              <a:xfrm>
                <a:off x="10884085" y="3601365"/>
                <a:ext cx="170989" cy="97052"/>
                <a:chOff x="7493876" y="2774731"/>
                <a:chExt cx="1481958" cy="894622"/>
              </a:xfrm>
            </p:grpSpPr>
            <p:sp>
              <p:nvSpPr>
                <p:cNvPr id="456" name="Freeform 455">
                  <a:extLst>
                    <a:ext uri="{FF2B5EF4-FFF2-40B4-BE49-F238E27FC236}">
                      <a16:creationId xmlns:a16="http://schemas.microsoft.com/office/drawing/2014/main" id="{3196A4F9-B139-4D4B-B210-0318216604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57" name="Oval 456">
                  <a:extLst>
                    <a:ext uri="{FF2B5EF4-FFF2-40B4-BE49-F238E27FC236}">
                      <a16:creationId xmlns:a16="http://schemas.microsoft.com/office/drawing/2014/main" id="{1D1C7F3A-BE45-014B-AF9C-58CA77DA029D}"/>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8" name="Group 457">
                  <a:extLst>
                    <a:ext uri="{FF2B5EF4-FFF2-40B4-BE49-F238E27FC236}">
                      <a16:creationId xmlns:a16="http://schemas.microsoft.com/office/drawing/2014/main" id="{83DFFE47-64E8-F54C-8ABC-E896DA957F0D}"/>
                    </a:ext>
                  </a:extLst>
                </p:cNvPr>
                <p:cNvGrpSpPr/>
                <p:nvPr/>
              </p:nvGrpSpPr>
              <p:grpSpPr>
                <a:xfrm>
                  <a:off x="7713663" y="2848339"/>
                  <a:ext cx="1042107" cy="425543"/>
                  <a:chOff x="7786941" y="2884917"/>
                  <a:chExt cx="897649" cy="353919"/>
                </a:xfrm>
              </p:grpSpPr>
              <p:sp>
                <p:nvSpPr>
                  <p:cNvPr id="459" name="Freeform 458">
                    <a:extLst>
                      <a:ext uri="{FF2B5EF4-FFF2-40B4-BE49-F238E27FC236}">
                        <a16:creationId xmlns:a16="http://schemas.microsoft.com/office/drawing/2014/main" id="{2A9F0EE2-8F99-EB4D-9331-7AE3BDCBE9C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0" name="Freeform 459">
                    <a:extLst>
                      <a:ext uri="{FF2B5EF4-FFF2-40B4-BE49-F238E27FC236}">
                        <a16:creationId xmlns:a16="http://schemas.microsoft.com/office/drawing/2014/main" id="{2E314A90-8DB8-2A49-8BB6-D51C2DAE9CF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1" name="Freeform 460">
                    <a:extLst>
                      <a:ext uri="{FF2B5EF4-FFF2-40B4-BE49-F238E27FC236}">
                        <a16:creationId xmlns:a16="http://schemas.microsoft.com/office/drawing/2014/main" id="{7D8C0277-204E-2B4D-B954-94739B9DE7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2" name="Freeform 461">
                    <a:extLst>
                      <a:ext uri="{FF2B5EF4-FFF2-40B4-BE49-F238E27FC236}">
                        <a16:creationId xmlns:a16="http://schemas.microsoft.com/office/drawing/2014/main" id="{69955D3C-6D1B-EA40-8228-73DF01564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92" name="Group 391">
                <a:extLst>
                  <a:ext uri="{FF2B5EF4-FFF2-40B4-BE49-F238E27FC236}">
                    <a16:creationId xmlns:a16="http://schemas.microsoft.com/office/drawing/2014/main" id="{710FDFDB-5658-6346-883B-53F72A0E1C90}"/>
                  </a:ext>
                </a:extLst>
              </p:cNvPr>
              <p:cNvGrpSpPr/>
              <p:nvPr/>
            </p:nvGrpSpPr>
            <p:grpSpPr>
              <a:xfrm>
                <a:off x="11064947" y="3428485"/>
                <a:ext cx="423724" cy="405973"/>
                <a:chOff x="5103720" y="2693365"/>
                <a:chExt cx="611650" cy="414788"/>
              </a:xfrm>
            </p:grpSpPr>
            <p:cxnSp>
              <p:nvCxnSpPr>
                <p:cNvPr id="393" name="Straight Connector 392">
                  <a:extLst>
                    <a:ext uri="{FF2B5EF4-FFF2-40B4-BE49-F238E27FC236}">
                      <a16:creationId xmlns:a16="http://schemas.microsoft.com/office/drawing/2014/main" id="{21121473-8384-8944-A0B5-DD441780262C}"/>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95" name="Group 394">
                  <a:extLst>
                    <a:ext uri="{FF2B5EF4-FFF2-40B4-BE49-F238E27FC236}">
                      <a16:creationId xmlns:a16="http://schemas.microsoft.com/office/drawing/2014/main" id="{11366773-360A-0449-911A-80462659C660}"/>
                    </a:ext>
                  </a:extLst>
                </p:cNvPr>
                <p:cNvGrpSpPr/>
                <p:nvPr/>
              </p:nvGrpSpPr>
              <p:grpSpPr>
                <a:xfrm>
                  <a:off x="5275406" y="2693365"/>
                  <a:ext cx="439964" cy="414788"/>
                  <a:chOff x="5275406" y="2711455"/>
                  <a:chExt cx="452949" cy="405518"/>
                </a:xfrm>
              </p:grpSpPr>
              <p:pic>
                <p:nvPicPr>
                  <p:cNvPr id="396" name="Picture 395" descr="server_rack.png">
                    <a:extLst>
                      <a:ext uri="{FF2B5EF4-FFF2-40B4-BE49-F238E27FC236}">
                        <a16:creationId xmlns:a16="http://schemas.microsoft.com/office/drawing/2014/main" id="{361EFF3D-6A1F-2646-B975-1FACB4284FB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97" name="Picture 396" descr="server_rack.png">
                    <a:extLst>
                      <a:ext uri="{FF2B5EF4-FFF2-40B4-BE49-F238E27FC236}">
                        <a16:creationId xmlns:a16="http://schemas.microsoft.com/office/drawing/2014/main" id="{E83F8942-DE11-A747-A5A4-EDFBB17BFC8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98" name="Picture 397" descr="server_rack.png">
                    <a:extLst>
                      <a:ext uri="{FF2B5EF4-FFF2-40B4-BE49-F238E27FC236}">
                        <a16:creationId xmlns:a16="http://schemas.microsoft.com/office/drawing/2014/main" id="{300ED1AC-F5EE-3C49-B963-42178C24340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10" name="Group 9">
              <a:extLst>
                <a:ext uri="{FF2B5EF4-FFF2-40B4-BE49-F238E27FC236}">
                  <a16:creationId xmlns:a16="http://schemas.microsoft.com/office/drawing/2014/main" id="{F94C1D3C-A4C3-8F43-933A-1DDD15B3AD09}"/>
                </a:ext>
              </a:extLst>
            </p:cNvPr>
            <p:cNvGrpSpPr/>
            <p:nvPr/>
          </p:nvGrpSpPr>
          <p:grpSpPr>
            <a:xfrm>
              <a:off x="7975881" y="4741266"/>
              <a:ext cx="2318709" cy="1245936"/>
              <a:chOff x="7948367" y="4775686"/>
              <a:chExt cx="2318709" cy="1245936"/>
            </a:xfrm>
          </p:grpSpPr>
          <p:sp>
            <p:nvSpPr>
              <p:cNvPr id="22" name="Line 428">
                <a:extLst>
                  <a:ext uri="{FF2B5EF4-FFF2-40B4-BE49-F238E27FC236}">
                    <a16:creationId xmlns:a16="http://schemas.microsoft.com/office/drawing/2014/main" id="{28DDE19D-11FD-214B-B68A-9F6AAEA3AAEC}"/>
                  </a:ext>
                </a:extLst>
              </p:cNvPr>
              <p:cNvSpPr>
                <a:spLocks noChangeShapeType="1"/>
              </p:cNvSpPr>
              <p:nvPr/>
            </p:nvSpPr>
            <p:spPr bwMode="auto">
              <a:xfrm rot="16200000" flipV="1">
                <a:off x="9789609" y="5251739"/>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Line 435">
                <a:extLst>
                  <a:ext uri="{FF2B5EF4-FFF2-40B4-BE49-F238E27FC236}">
                    <a16:creationId xmlns:a16="http://schemas.microsoft.com/office/drawing/2014/main" id="{D2EFF5DE-9380-7D46-847C-7986E80C63F3}"/>
                  </a:ext>
                </a:extLst>
              </p:cNvPr>
              <p:cNvSpPr>
                <a:spLocks noChangeShapeType="1"/>
              </p:cNvSpPr>
              <p:nvPr/>
            </p:nvSpPr>
            <p:spPr bwMode="auto">
              <a:xfrm>
                <a:off x="8210207" y="5117334"/>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7" name="Line 440">
                <a:extLst>
                  <a:ext uri="{FF2B5EF4-FFF2-40B4-BE49-F238E27FC236}">
                    <a16:creationId xmlns:a16="http://schemas.microsoft.com/office/drawing/2014/main" id="{E3BCB46D-EF32-8C42-A43A-1B0DAF759B6E}"/>
                  </a:ext>
                </a:extLst>
              </p:cNvPr>
              <p:cNvSpPr>
                <a:spLocks noChangeShapeType="1"/>
              </p:cNvSpPr>
              <p:nvPr/>
            </p:nvSpPr>
            <p:spPr bwMode="auto">
              <a:xfrm flipV="1">
                <a:off x="8459425" y="5036562"/>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C4C54689-4DDC-6D45-8526-2BC60244FA39}"/>
                  </a:ext>
                </a:extLst>
              </p:cNvPr>
              <p:cNvGrpSpPr/>
              <p:nvPr/>
            </p:nvGrpSpPr>
            <p:grpSpPr>
              <a:xfrm>
                <a:off x="7948367" y="4775686"/>
                <a:ext cx="2318709" cy="1245936"/>
                <a:chOff x="7948367" y="4775686"/>
                <a:chExt cx="2318709" cy="1245936"/>
              </a:xfrm>
            </p:grpSpPr>
            <p:sp>
              <p:nvSpPr>
                <p:cNvPr id="24" name="Line 430">
                  <a:extLst>
                    <a:ext uri="{FF2B5EF4-FFF2-40B4-BE49-F238E27FC236}">
                      <a16:creationId xmlns:a16="http://schemas.microsoft.com/office/drawing/2014/main" id="{3188928B-5976-7142-B509-B67C32631B11}"/>
                    </a:ext>
                  </a:extLst>
                </p:cNvPr>
                <p:cNvSpPr>
                  <a:spLocks noChangeShapeType="1"/>
                </p:cNvSpPr>
                <p:nvPr/>
              </p:nvSpPr>
              <p:spPr bwMode="auto">
                <a:xfrm rot="16200000">
                  <a:off x="10209926" y="5405286"/>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Line 431">
                  <a:extLst>
                    <a:ext uri="{FF2B5EF4-FFF2-40B4-BE49-F238E27FC236}">
                      <a16:creationId xmlns:a16="http://schemas.microsoft.com/office/drawing/2014/main" id="{B61C3274-819B-1A4B-9892-BC7A0AB4BF5E}"/>
                    </a:ext>
                  </a:extLst>
                </p:cNvPr>
                <p:cNvSpPr>
                  <a:spLocks noChangeShapeType="1"/>
                </p:cNvSpPr>
                <p:nvPr/>
              </p:nvSpPr>
              <p:spPr bwMode="auto">
                <a:xfrm>
                  <a:off x="9432959" y="4838517"/>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Line 432">
                  <a:extLst>
                    <a:ext uri="{FF2B5EF4-FFF2-40B4-BE49-F238E27FC236}">
                      <a16:creationId xmlns:a16="http://schemas.microsoft.com/office/drawing/2014/main" id="{6434324A-C183-F645-84E8-7170D215D0C6}"/>
                    </a:ext>
                  </a:extLst>
                </p:cNvPr>
                <p:cNvSpPr>
                  <a:spLocks noChangeShapeType="1"/>
                </p:cNvSpPr>
                <p:nvPr/>
              </p:nvSpPr>
              <p:spPr bwMode="auto">
                <a:xfrm flipV="1">
                  <a:off x="8850066" y="4838517"/>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Line 433">
                  <a:extLst>
                    <a:ext uri="{FF2B5EF4-FFF2-40B4-BE49-F238E27FC236}">
                      <a16:creationId xmlns:a16="http://schemas.microsoft.com/office/drawing/2014/main" id="{4326369B-7050-F54A-9B61-51FBE9831653}"/>
                    </a:ext>
                  </a:extLst>
                </p:cNvPr>
                <p:cNvSpPr>
                  <a:spLocks noChangeShapeType="1"/>
                </p:cNvSpPr>
                <p:nvPr/>
              </p:nvSpPr>
              <p:spPr bwMode="auto">
                <a:xfrm flipV="1">
                  <a:off x="8821744" y="5108876"/>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Line 436">
                  <a:extLst>
                    <a:ext uri="{FF2B5EF4-FFF2-40B4-BE49-F238E27FC236}">
                      <a16:creationId xmlns:a16="http://schemas.microsoft.com/office/drawing/2014/main" id="{CAD2281A-59A4-DA4C-A9DC-E37CA4991998}"/>
                    </a:ext>
                  </a:extLst>
                </p:cNvPr>
                <p:cNvSpPr>
                  <a:spLocks noChangeShapeType="1"/>
                </p:cNvSpPr>
                <p:nvPr/>
              </p:nvSpPr>
              <p:spPr bwMode="auto">
                <a:xfrm flipV="1">
                  <a:off x="7948367" y="5290470"/>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Line 439">
                  <a:extLst>
                    <a:ext uri="{FF2B5EF4-FFF2-40B4-BE49-F238E27FC236}">
                      <a16:creationId xmlns:a16="http://schemas.microsoft.com/office/drawing/2014/main" id="{59746900-72D7-BF46-8B59-62F2A5D479C9}"/>
                    </a:ext>
                  </a:extLst>
                </p:cNvPr>
                <p:cNvSpPr>
                  <a:spLocks noChangeShapeType="1"/>
                </p:cNvSpPr>
                <p:nvPr/>
              </p:nvSpPr>
              <p:spPr bwMode="auto">
                <a:xfrm flipH="1">
                  <a:off x="8373817" y="5282252"/>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Line 440">
                  <a:extLst>
                    <a:ext uri="{FF2B5EF4-FFF2-40B4-BE49-F238E27FC236}">
                      <a16:creationId xmlns:a16="http://schemas.microsoft.com/office/drawing/2014/main" id="{76AA107C-4028-5D4D-B986-E7C4D7058C29}"/>
                    </a:ext>
                  </a:extLst>
                </p:cNvPr>
                <p:cNvSpPr>
                  <a:spLocks noChangeShapeType="1"/>
                </p:cNvSpPr>
                <p:nvPr/>
              </p:nvSpPr>
              <p:spPr bwMode="auto">
                <a:xfrm flipH="1" flipV="1">
                  <a:off x="8488731" y="5307931"/>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Line 441">
                  <a:extLst>
                    <a:ext uri="{FF2B5EF4-FFF2-40B4-BE49-F238E27FC236}">
                      <a16:creationId xmlns:a16="http://schemas.microsoft.com/office/drawing/2014/main" id="{AF797424-05E8-8345-847C-94DA81395AD4}"/>
                    </a:ext>
                  </a:extLst>
                </p:cNvPr>
                <p:cNvSpPr>
                  <a:spLocks noChangeShapeType="1"/>
                </p:cNvSpPr>
                <p:nvPr/>
              </p:nvSpPr>
              <p:spPr bwMode="auto">
                <a:xfrm>
                  <a:off x="8488731" y="5258048"/>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8" name="Line 428">
                  <a:extLst>
                    <a:ext uri="{FF2B5EF4-FFF2-40B4-BE49-F238E27FC236}">
                      <a16:creationId xmlns:a16="http://schemas.microsoft.com/office/drawing/2014/main" id="{538963BA-E603-D94F-A908-92C50EC393BD}"/>
                    </a:ext>
                  </a:extLst>
                </p:cNvPr>
                <p:cNvSpPr>
                  <a:spLocks noChangeShapeType="1"/>
                </p:cNvSpPr>
                <p:nvPr/>
              </p:nvSpPr>
              <p:spPr bwMode="auto">
                <a:xfrm rot="16200000" flipV="1">
                  <a:off x="9885545" y="5583471"/>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60" name="Picture 781" descr="antenna_radiation_stylized">
                  <a:extLst>
                    <a:ext uri="{FF2B5EF4-FFF2-40B4-BE49-F238E27FC236}">
                      <a16:creationId xmlns:a16="http://schemas.microsoft.com/office/drawing/2014/main" id="{5F858A2F-D0F0-7E47-8EF1-4C37898F9C1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780" descr="access_point_stylized_small">
                  <a:extLst>
                    <a:ext uri="{FF2B5EF4-FFF2-40B4-BE49-F238E27FC236}">
                      <a16:creationId xmlns:a16="http://schemas.microsoft.com/office/drawing/2014/main" id="{AC22920E-0555-BA45-9B6A-B76172153C8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 name="Group 470">
                  <a:extLst>
                    <a:ext uri="{FF2B5EF4-FFF2-40B4-BE49-F238E27FC236}">
                      <a16:creationId xmlns:a16="http://schemas.microsoft.com/office/drawing/2014/main" id="{DE035BC7-2762-3044-BE80-C91EC827E65C}"/>
                    </a:ext>
                  </a:extLst>
                </p:cNvPr>
                <p:cNvGrpSpPr/>
                <p:nvPr/>
              </p:nvGrpSpPr>
              <p:grpSpPr>
                <a:xfrm>
                  <a:off x="9783558" y="4989983"/>
                  <a:ext cx="393760" cy="218578"/>
                  <a:chOff x="7493876" y="2774731"/>
                  <a:chExt cx="1481958" cy="894622"/>
                </a:xfrm>
              </p:grpSpPr>
              <p:sp>
                <p:nvSpPr>
                  <p:cNvPr id="472" name="Freeform 471">
                    <a:extLst>
                      <a:ext uri="{FF2B5EF4-FFF2-40B4-BE49-F238E27FC236}">
                        <a16:creationId xmlns:a16="http://schemas.microsoft.com/office/drawing/2014/main" id="{BEE06200-7AF9-4A43-9447-2349DCBFF94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73" name="Oval 472">
                    <a:extLst>
                      <a:ext uri="{FF2B5EF4-FFF2-40B4-BE49-F238E27FC236}">
                        <a16:creationId xmlns:a16="http://schemas.microsoft.com/office/drawing/2014/main" id="{3340A80C-5091-6D49-89E5-375F02E9486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74" name="Group 473">
                    <a:extLst>
                      <a:ext uri="{FF2B5EF4-FFF2-40B4-BE49-F238E27FC236}">
                        <a16:creationId xmlns:a16="http://schemas.microsoft.com/office/drawing/2014/main" id="{B2821126-95C5-B044-AEBC-BA333FAF6B2D}"/>
                      </a:ext>
                    </a:extLst>
                  </p:cNvPr>
                  <p:cNvGrpSpPr/>
                  <p:nvPr/>
                </p:nvGrpSpPr>
                <p:grpSpPr>
                  <a:xfrm>
                    <a:off x="7713663" y="2848339"/>
                    <a:ext cx="1042107" cy="425543"/>
                    <a:chOff x="7786941" y="2884917"/>
                    <a:chExt cx="897649" cy="353919"/>
                  </a:xfrm>
                </p:grpSpPr>
                <p:sp>
                  <p:nvSpPr>
                    <p:cNvPr id="475" name="Freeform 474">
                      <a:extLst>
                        <a:ext uri="{FF2B5EF4-FFF2-40B4-BE49-F238E27FC236}">
                          <a16:creationId xmlns:a16="http://schemas.microsoft.com/office/drawing/2014/main" id="{B76A81D4-5DC8-C241-B209-B819BC6D74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6" name="Freeform 475">
                      <a:extLst>
                        <a:ext uri="{FF2B5EF4-FFF2-40B4-BE49-F238E27FC236}">
                          <a16:creationId xmlns:a16="http://schemas.microsoft.com/office/drawing/2014/main" id="{6F6ED06A-086C-754C-BE82-59E2830CF0D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7" name="Freeform 476">
                      <a:extLst>
                        <a:ext uri="{FF2B5EF4-FFF2-40B4-BE49-F238E27FC236}">
                          <a16:creationId xmlns:a16="http://schemas.microsoft.com/office/drawing/2014/main" id="{A32340AB-4CC3-5442-987B-A47EF2040F1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8" name="Freeform 477">
                      <a:extLst>
                        <a:ext uri="{FF2B5EF4-FFF2-40B4-BE49-F238E27FC236}">
                          <a16:creationId xmlns:a16="http://schemas.microsoft.com/office/drawing/2014/main" id="{AC0AB71B-FD2B-9C4A-AE22-B586FC3356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20" name="Group 519">
                  <a:extLst>
                    <a:ext uri="{FF2B5EF4-FFF2-40B4-BE49-F238E27FC236}">
                      <a16:creationId xmlns:a16="http://schemas.microsoft.com/office/drawing/2014/main" id="{60B6F784-668B-5D4B-A622-66CCE6350B84}"/>
                    </a:ext>
                  </a:extLst>
                </p:cNvPr>
                <p:cNvGrpSpPr/>
                <p:nvPr/>
              </p:nvGrpSpPr>
              <p:grpSpPr>
                <a:xfrm>
                  <a:off x="9849365" y="5339037"/>
                  <a:ext cx="309740" cy="190838"/>
                  <a:chOff x="3668110" y="2448910"/>
                  <a:chExt cx="3794234" cy="2165130"/>
                </a:xfrm>
              </p:grpSpPr>
              <p:sp>
                <p:nvSpPr>
                  <p:cNvPr id="521" name="Rectangle 520">
                    <a:extLst>
                      <a:ext uri="{FF2B5EF4-FFF2-40B4-BE49-F238E27FC236}">
                        <a16:creationId xmlns:a16="http://schemas.microsoft.com/office/drawing/2014/main" id="{275B9F34-60F1-4A43-AAD4-D58802DAAC8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2" name="Freeform 521">
                    <a:extLst>
                      <a:ext uri="{FF2B5EF4-FFF2-40B4-BE49-F238E27FC236}">
                        <a16:creationId xmlns:a16="http://schemas.microsoft.com/office/drawing/2014/main" id="{778A1510-2C69-F848-B6B3-6C73FF16369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23" name="Group 522">
                    <a:extLst>
                      <a:ext uri="{FF2B5EF4-FFF2-40B4-BE49-F238E27FC236}">
                        <a16:creationId xmlns:a16="http://schemas.microsoft.com/office/drawing/2014/main" id="{85BFF772-B3A6-F548-BDE0-8AEB95F33FBE}"/>
                      </a:ext>
                    </a:extLst>
                  </p:cNvPr>
                  <p:cNvGrpSpPr/>
                  <p:nvPr/>
                </p:nvGrpSpPr>
                <p:grpSpPr>
                  <a:xfrm>
                    <a:off x="3941378" y="2603243"/>
                    <a:ext cx="3202061" cy="1066110"/>
                    <a:chOff x="7939341" y="3037317"/>
                    <a:chExt cx="897649" cy="353919"/>
                  </a:xfrm>
                </p:grpSpPr>
                <p:sp>
                  <p:nvSpPr>
                    <p:cNvPr id="524" name="Freeform 523">
                      <a:extLst>
                        <a:ext uri="{FF2B5EF4-FFF2-40B4-BE49-F238E27FC236}">
                          <a16:creationId xmlns:a16="http://schemas.microsoft.com/office/drawing/2014/main" id="{B37A32DB-8119-5447-A58C-87AD1FDF0EB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5" name="Freeform 524">
                      <a:extLst>
                        <a:ext uri="{FF2B5EF4-FFF2-40B4-BE49-F238E27FC236}">
                          <a16:creationId xmlns:a16="http://schemas.microsoft.com/office/drawing/2014/main" id="{58EF4D92-6D83-864D-92A9-A1264053688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6" name="Freeform 525">
                      <a:extLst>
                        <a:ext uri="{FF2B5EF4-FFF2-40B4-BE49-F238E27FC236}">
                          <a16:creationId xmlns:a16="http://schemas.microsoft.com/office/drawing/2014/main" id="{79E03014-7882-0546-B7FE-50715AB5359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7" name="Freeform 526">
                      <a:extLst>
                        <a:ext uri="{FF2B5EF4-FFF2-40B4-BE49-F238E27FC236}">
                          <a16:creationId xmlns:a16="http://schemas.microsoft.com/office/drawing/2014/main" id="{530508B2-B7B9-B347-8151-5F7967C6BED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79" name="Group 478">
                  <a:extLst>
                    <a:ext uri="{FF2B5EF4-FFF2-40B4-BE49-F238E27FC236}">
                      <a16:creationId xmlns:a16="http://schemas.microsoft.com/office/drawing/2014/main" id="{11A03BFE-097D-3B42-AA2B-11FFEA70FF5B}"/>
                    </a:ext>
                  </a:extLst>
                </p:cNvPr>
                <p:cNvGrpSpPr/>
                <p:nvPr/>
              </p:nvGrpSpPr>
              <p:grpSpPr>
                <a:xfrm>
                  <a:off x="8676619" y="4967420"/>
                  <a:ext cx="393760" cy="218578"/>
                  <a:chOff x="7493876" y="2774731"/>
                  <a:chExt cx="1481958" cy="894622"/>
                </a:xfrm>
              </p:grpSpPr>
              <p:sp>
                <p:nvSpPr>
                  <p:cNvPr id="480" name="Freeform 479">
                    <a:extLst>
                      <a:ext uri="{FF2B5EF4-FFF2-40B4-BE49-F238E27FC236}">
                        <a16:creationId xmlns:a16="http://schemas.microsoft.com/office/drawing/2014/main" id="{89B10910-D4AF-3246-860A-25F1D908938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81" name="Oval 480">
                    <a:extLst>
                      <a:ext uri="{FF2B5EF4-FFF2-40B4-BE49-F238E27FC236}">
                        <a16:creationId xmlns:a16="http://schemas.microsoft.com/office/drawing/2014/main" id="{F9BAB47F-DDD3-BE44-9A9E-FC2F670519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82" name="Group 481">
                    <a:extLst>
                      <a:ext uri="{FF2B5EF4-FFF2-40B4-BE49-F238E27FC236}">
                        <a16:creationId xmlns:a16="http://schemas.microsoft.com/office/drawing/2014/main" id="{753018A5-48AB-6D40-BB99-E6281192F8DD}"/>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BD7DB5A0-40AC-504F-93F8-89A5617E2AE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4" name="Freeform 483">
                      <a:extLst>
                        <a:ext uri="{FF2B5EF4-FFF2-40B4-BE49-F238E27FC236}">
                          <a16:creationId xmlns:a16="http://schemas.microsoft.com/office/drawing/2014/main" id="{DBEBB83D-40BF-8849-BAAA-59AB22EA085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5" name="Freeform 484">
                      <a:extLst>
                        <a:ext uri="{FF2B5EF4-FFF2-40B4-BE49-F238E27FC236}">
                          <a16:creationId xmlns:a16="http://schemas.microsoft.com/office/drawing/2014/main" id="{18930CC0-2525-0C49-9555-463122A4FBB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6" name="Freeform 485">
                      <a:extLst>
                        <a:ext uri="{FF2B5EF4-FFF2-40B4-BE49-F238E27FC236}">
                          <a16:creationId xmlns:a16="http://schemas.microsoft.com/office/drawing/2014/main" id="{0C651989-7B8A-F043-A1B6-F47D8764FCE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29" name="Group 528">
                  <a:extLst>
                    <a:ext uri="{FF2B5EF4-FFF2-40B4-BE49-F238E27FC236}">
                      <a16:creationId xmlns:a16="http://schemas.microsoft.com/office/drawing/2014/main" id="{DE45D3AB-47E3-364E-81D6-324D69CE101C}"/>
                    </a:ext>
                  </a:extLst>
                </p:cNvPr>
                <p:cNvGrpSpPr/>
                <p:nvPr/>
              </p:nvGrpSpPr>
              <p:grpSpPr>
                <a:xfrm>
                  <a:off x="8311520" y="5194433"/>
                  <a:ext cx="309740" cy="190838"/>
                  <a:chOff x="3668110" y="2448910"/>
                  <a:chExt cx="3794234" cy="2165130"/>
                </a:xfrm>
              </p:grpSpPr>
              <p:sp>
                <p:nvSpPr>
                  <p:cNvPr id="530" name="Rectangle 529">
                    <a:extLst>
                      <a:ext uri="{FF2B5EF4-FFF2-40B4-BE49-F238E27FC236}">
                        <a16:creationId xmlns:a16="http://schemas.microsoft.com/office/drawing/2014/main" id="{72425686-3D93-0646-A923-6ADF75485CD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1" name="Freeform 530">
                    <a:extLst>
                      <a:ext uri="{FF2B5EF4-FFF2-40B4-BE49-F238E27FC236}">
                        <a16:creationId xmlns:a16="http://schemas.microsoft.com/office/drawing/2014/main" id="{6ADFF160-CF04-7049-A6D4-1C789FDD39A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32" name="Group 531">
                    <a:extLst>
                      <a:ext uri="{FF2B5EF4-FFF2-40B4-BE49-F238E27FC236}">
                        <a16:creationId xmlns:a16="http://schemas.microsoft.com/office/drawing/2014/main" id="{AFDD9D33-8D17-F840-A9A5-3807DD3BA314}"/>
                      </a:ext>
                    </a:extLst>
                  </p:cNvPr>
                  <p:cNvGrpSpPr/>
                  <p:nvPr/>
                </p:nvGrpSpPr>
                <p:grpSpPr>
                  <a:xfrm>
                    <a:off x="3941378" y="2603243"/>
                    <a:ext cx="3202061" cy="1066110"/>
                    <a:chOff x="7939341" y="3037317"/>
                    <a:chExt cx="897649" cy="353919"/>
                  </a:xfrm>
                </p:grpSpPr>
                <p:sp>
                  <p:nvSpPr>
                    <p:cNvPr id="533" name="Freeform 532">
                      <a:extLst>
                        <a:ext uri="{FF2B5EF4-FFF2-40B4-BE49-F238E27FC236}">
                          <a16:creationId xmlns:a16="http://schemas.microsoft.com/office/drawing/2014/main" id="{3AF3452D-972F-6944-8123-ECA4288786D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4" name="Freeform 533">
                      <a:extLst>
                        <a:ext uri="{FF2B5EF4-FFF2-40B4-BE49-F238E27FC236}">
                          <a16:creationId xmlns:a16="http://schemas.microsoft.com/office/drawing/2014/main" id="{BA43E42C-CD9B-1744-BEEC-9E664114AC8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5" name="Freeform 534">
                      <a:extLst>
                        <a:ext uri="{FF2B5EF4-FFF2-40B4-BE49-F238E27FC236}">
                          <a16:creationId xmlns:a16="http://schemas.microsoft.com/office/drawing/2014/main" id="{42EF7BB0-4257-F646-805E-AFBA92B62F9D}"/>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6" name="Freeform 535">
                      <a:extLst>
                        <a:ext uri="{FF2B5EF4-FFF2-40B4-BE49-F238E27FC236}">
                          <a16:creationId xmlns:a16="http://schemas.microsoft.com/office/drawing/2014/main" id="{95AEC175-56C0-C14B-9DC5-693400B124A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63" name="Group 462">
                  <a:extLst>
                    <a:ext uri="{FF2B5EF4-FFF2-40B4-BE49-F238E27FC236}">
                      <a16:creationId xmlns:a16="http://schemas.microsoft.com/office/drawing/2014/main" id="{A8C4B740-B92E-8942-8EF4-347710C32F2C}"/>
                    </a:ext>
                  </a:extLst>
                </p:cNvPr>
                <p:cNvGrpSpPr/>
                <p:nvPr/>
              </p:nvGrpSpPr>
              <p:grpSpPr>
                <a:xfrm>
                  <a:off x="9247893" y="4775686"/>
                  <a:ext cx="393760" cy="218578"/>
                  <a:chOff x="7493876" y="2774731"/>
                  <a:chExt cx="1481958" cy="894622"/>
                </a:xfrm>
              </p:grpSpPr>
              <p:sp>
                <p:nvSpPr>
                  <p:cNvPr id="464" name="Freeform 463">
                    <a:extLst>
                      <a:ext uri="{FF2B5EF4-FFF2-40B4-BE49-F238E27FC236}">
                        <a16:creationId xmlns:a16="http://schemas.microsoft.com/office/drawing/2014/main" id="{71A9C1C2-E4A0-D74C-8C05-2AD307E7B3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65" name="Oval 464">
                    <a:extLst>
                      <a:ext uri="{FF2B5EF4-FFF2-40B4-BE49-F238E27FC236}">
                        <a16:creationId xmlns:a16="http://schemas.microsoft.com/office/drawing/2014/main" id="{0F366A03-D9E7-9F45-99D3-1CAC10EE2C7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6" name="Group 465">
                    <a:extLst>
                      <a:ext uri="{FF2B5EF4-FFF2-40B4-BE49-F238E27FC236}">
                        <a16:creationId xmlns:a16="http://schemas.microsoft.com/office/drawing/2014/main" id="{10CB8A50-A713-2549-9F44-B792D2C30CA4}"/>
                      </a:ext>
                    </a:extLst>
                  </p:cNvPr>
                  <p:cNvGrpSpPr/>
                  <p:nvPr/>
                </p:nvGrpSpPr>
                <p:grpSpPr>
                  <a:xfrm>
                    <a:off x="7713663" y="2848339"/>
                    <a:ext cx="1042107" cy="425543"/>
                    <a:chOff x="7786941" y="2884917"/>
                    <a:chExt cx="897649" cy="353919"/>
                  </a:xfrm>
                </p:grpSpPr>
                <p:sp>
                  <p:nvSpPr>
                    <p:cNvPr id="467" name="Freeform 466">
                      <a:extLst>
                        <a:ext uri="{FF2B5EF4-FFF2-40B4-BE49-F238E27FC236}">
                          <a16:creationId xmlns:a16="http://schemas.microsoft.com/office/drawing/2014/main" id="{DC4E3153-8354-1145-82FC-C287EF5FE6C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8" name="Freeform 467">
                      <a:extLst>
                        <a:ext uri="{FF2B5EF4-FFF2-40B4-BE49-F238E27FC236}">
                          <a16:creationId xmlns:a16="http://schemas.microsoft.com/office/drawing/2014/main" id="{99B3C81B-87BA-1A4F-BCAD-DF0EF9C582C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9" name="Freeform 468">
                      <a:extLst>
                        <a:ext uri="{FF2B5EF4-FFF2-40B4-BE49-F238E27FC236}">
                          <a16:creationId xmlns:a16="http://schemas.microsoft.com/office/drawing/2014/main" id="{DEEA64E4-A29A-E742-B32E-C111E6BF42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0" name="Freeform 469">
                      <a:extLst>
                        <a:ext uri="{FF2B5EF4-FFF2-40B4-BE49-F238E27FC236}">
                          <a16:creationId xmlns:a16="http://schemas.microsoft.com/office/drawing/2014/main" id="{43676372-2E7B-9445-80AD-B31686FE67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146" name="Picture 1065" descr="antenna_stylized">
                  <a:extLst>
                    <a:ext uri="{FF2B5EF4-FFF2-40B4-BE49-F238E27FC236}">
                      <a16:creationId xmlns:a16="http://schemas.microsoft.com/office/drawing/2014/main" id="{EC1E8FF9-A5AB-904A-91B8-DF49382605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201681" y="5852809"/>
                  <a:ext cx="307702" cy="16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7" name="Picture 1065" descr="antenna_stylized">
                  <a:extLst>
                    <a:ext uri="{FF2B5EF4-FFF2-40B4-BE49-F238E27FC236}">
                      <a16:creationId xmlns:a16="http://schemas.microsoft.com/office/drawing/2014/main" id="{87938519-94DB-D545-A29A-7EDE5E412B2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534746" y="5795138"/>
                  <a:ext cx="316707" cy="13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7" name="Group 16">
              <a:extLst>
                <a:ext uri="{FF2B5EF4-FFF2-40B4-BE49-F238E27FC236}">
                  <a16:creationId xmlns:a16="http://schemas.microsoft.com/office/drawing/2014/main" id="{9A6A6CC5-7ABD-A145-ADF0-F2AD445BC11E}"/>
                </a:ext>
              </a:extLst>
            </p:cNvPr>
            <p:cNvGrpSpPr/>
            <p:nvPr/>
          </p:nvGrpSpPr>
          <p:grpSpPr>
            <a:xfrm>
              <a:off x="10925982" y="4188911"/>
              <a:ext cx="657413" cy="451816"/>
              <a:chOff x="10925982" y="4188911"/>
              <a:chExt cx="657413" cy="451816"/>
            </a:xfrm>
          </p:grpSpPr>
          <p:grpSp>
            <p:nvGrpSpPr>
              <p:cNvPr id="375" name="Group 374">
                <a:extLst>
                  <a:ext uri="{FF2B5EF4-FFF2-40B4-BE49-F238E27FC236}">
                    <a16:creationId xmlns:a16="http://schemas.microsoft.com/office/drawing/2014/main" id="{433FEDDB-405E-DB4E-815F-55EE9E62EF1A}"/>
                  </a:ext>
                </a:extLst>
              </p:cNvPr>
              <p:cNvGrpSpPr/>
              <p:nvPr/>
            </p:nvGrpSpPr>
            <p:grpSpPr>
              <a:xfrm>
                <a:off x="11093556" y="4188911"/>
                <a:ext cx="489839" cy="451816"/>
                <a:chOff x="5103720" y="2693365"/>
                <a:chExt cx="611650" cy="414788"/>
              </a:xfrm>
            </p:grpSpPr>
            <p:cxnSp>
              <p:nvCxnSpPr>
                <p:cNvPr id="376" name="Straight Connector 375">
                  <a:extLst>
                    <a:ext uri="{FF2B5EF4-FFF2-40B4-BE49-F238E27FC236}">
                      <a16:creationId xmlns:a16="http://schemas.microsoft.com/office/drawing/2014/main" id="{1D164102-BE0D-AF40-9A7B-7F2B261B2C20}"/>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78" name="Group 377">
                  <a:extLst>
                    <a:ext uri="{FF2B5EF4-FFF2-40B4-BE49-F238E27FC236}">
                      <a16:creationId xmlns:a16="http://schemas.microsoft.com/office/drawing/2014/main" id="{9018E7EF-EB96-424D-962A-FEB80B43946F}"/>
                    </a:ext>
                  </a:extLst>
                </p:cNvPr>
                <p:cNvGrpSpPr/>
                <p:nvPr/>
              </p:nvGrpSpPr>
              <p:grpSpPr>
                <a:xfrm>
                  <a:off x="5275406" y="2693365"/>
                  <a:ext cx="439964" cy="414788"/>
                  <a:chOff x="5275406" y="2711455"/>
                  <a:chExt cx="452949" cy="405518"/>
                </a:xfrm>
              </p:grpSpPr>
              <p:pic>
                <p:nvPicPr>
                  <p:cNvPr id="379" name="Picture 378" descr="server_rack.png">
                    <a:extLst>
                      <a:ext uri="{FF2B5EF4-FFF2-40B4-BE49-F238E27FC236}">
                        <a16:creationId xmlns:a16="http://schemas.microsoft.com/office/drawing/2014/main" id="{C865CB27-BCE1-654B-9519-9B39D4CB587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80" name="Picture 379" descr="server_rack.png">
                    <a:extLst>
                      <a:ext uri="{FF2B5EF4-FFF2-40B4-BE49-F238E27FC236}">
                        <a16:creationId xmlns:a16="http://schemas.microsoft.com/office/drawing/2014/main" id="{41D005B5-0BAE-3E48-A2D4-576E4F7B946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81" name="Picture 380" descr="server_rack.png">
                    <a:extLst>
                      <a:ext uri="{FF2B5EF4-FFF2-40B4-BE49-F238E27FC236}">
                        <a16:creationId xmlns:a16="http://schemas.microsoft.com/office/drawing/2014/main" id="{89060F4D-6C40-724C-BD1E-F12A5CA65DE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447" name="Group 446">
                <a:extLst>
                  <a:ext uri="{FF2B5EF4-FFF2-40B4-BE49-F238E27FC236}">
                    <a16:creationId xmlns:a16="http://schemas.microsoft.com/office/drawing/2014/main" id="{314E0C43-2359-9440-BEF9-9E1924BED605}"/>
                  </a:ext>
                </a:extLst>
              </p:cNvPr>
              <p:cNvGrpSpPr/>
              <p:nvPr/>
            </p:nvGrpSpPr>
            <p:grpSpPr>
              <a:xfrm>
                <a:off x="10925982" y="4369125"/>
                <a:ext cx="228295" cy="120400"/>
                <a:chOff x="7493876" y="2774731"/>
                <a:chExt cx="1481958" cy="894622"/>
              </a:xfrm>
            </p:grpSpPr>
            <p:sp>
              <p:nvSpPr>
                <p:cNvPr id="448" name="Freeform 447">
                  <a:extLst>
                    <a:ext uri="{FF2B5EF4-FFF2-40B4-BE49-F238E27FC236}">
                      <a16:creationId xmlns:a16="http://schemas.microsoft.com/office/drawing/2014/main" id="{9737FFD7-2DCB-A148-A405-977351501C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49" name="Oval 448">
                  <a:extLst>
                    <a:ext uri="{FF2B5EF4-FFF2-40B4-BE49-F238E27FC236}">
                      <a16:creationId xmlns:a16="http://schemas.microsoft.com/office/drawing/2014/main" id="{9739DB09-38E5-A347-93BF-13C80AD84539}"/>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0" name="Group 449">
                  <a:extLst>
                    <a:ext uri="{FF2B5EF4-FFF2-40B4-BE49-F238E27FC236}">
                      <a16:creationId xmlns:a16="http://schemas.microsoft.com/office/drawing/2014/main" id="{04079280-378E-384D-9681-BF41B82BF6CB}"/>
                    </a:ext>
                  </a:extLst>
                </p:cNvPr>
                <p:cNvGrpSpPr/>
                <p:nvPr/>
              </p:nvGrpSpPr>
              <p:grpSpPr>
                <a:xfrm>
                  <a:off x="7713663" y="2848339"/>
                  <a:ext cx="1042107" cy="425543"/>
                  <a:chOff x="7786941" y="2884917"/>
                  <a:chExt cx="897649" cy="353919"/>
                </a:xfrm>
              </p:grpSpPr>
              <p:sp>
                <p:nvSpPr>
                  <p:cNvPr id="451" name="Freeform 450">
                    <a:extLst>
                      <a:ext uri="{FF2B5EF4-FFF2-40B4-BE49-F238E27FC236}">
                        <a16:creationId xmlns:a16="http://schemas.microsoft.com/office/drawing/2014/main" id="{914AA044-3657-1448-A5E9-2F003DC03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2" name="Freeform 451">
                    <a:extLst>
                      <a:ext uri="{FF2B5EF4-FFF2-40B4-BE49-F238E27FC236}">
                        <a16:creationId xmlns:a16="http://schemas.microsoft.com/office/drawing/2014/main" id="{29FDF0B8-7E9A-1F4D-8C99-CE1C68A134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3" name="Freeform 452">
                    <a:extLst>
                      <a:ext uri="{FF2B5EF4-FFF2-40B4-BE49-F238E27FC236}">
                        <a16:creationId xmlns:a16="http://schemas.microsoft.com/office/drawing/2014/main" id="{49A96193-2E73-4C43-843C-2C8C4DCEE4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4" name="Freeform 453">
                    <a:extLst>
                      <a:ext uri="{FF2B5EF4-FFF2-40B4-BE49-F238E27FC236}">
                        <a16:creationId xmlns:a16="http://schemas.microsoft.com/office/drawing/2014/main" id="{F5358318-953E-E249-9021-E0B5DF66E3B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grpSp>
        <p:nvGrpSpPr>
          <p:cNvPr id="7" name="Group 6">
            <a:extLst>
              <a:ext uri="{FF2B5EF4-FFF2-40B4-BE49-F238E27FC236}">
                <a16:creationId xmlns:a16="http://schemas.microsoft.com/office/drawing/2014/main" id="{94D09F97-D3D9-764B-B75B-ED7B4816D5B9}"/>
              </a:ext>
            </a:extLst>
          </p:cNvPr>
          <p:cNvGrpSpPr/>
          <p:nvPr/>
        </p:nvGrpSpPr>
        <p:grpSpPr>
          <a:xfrm>
            <a:off x="8694912" y="1702617"/>
            <a:ext cx="2658888" cy="2831440"/>
            <a:chOff x="17449127" y="2067553"/>
            <a:chExt cx="2658888" cy="2831440"/>
          </a:xfrm>
        </p:grpSpPr>
        <p:sp>
          <p:nvSpPr>
            <p:cNvPr id="640" name="Oval 639">
              <a:extLst>
                <a:ext uri="{FF2B5EF4-FFF2-40B4-BE49-F238E27FC236}">
                  <a16:creationId xmlns:a16="http://schemas.microsoft.com/office/drawing/2014/main" id="{67287325-A3CF-3F47-9A8A-8C7EE2AD7C46}"/>
                </a:ext>
              </a:extLst>
            </p:cNvPr>
            <p:cNvSpPr/>
            <p:nvPr/>
          </p:nvSpPr>
          <p:spPr>
            <a:xfrm>
              <a:off x="18054808" y="2067553"/>
              <a:ext cx="2053207" cy="139951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1" name="Oval 610">
              <a:extLst>
                <a:ext uri="{FF2B5EF4-FFF2-40B4-BE49-F238E27FC236}">
                  <a16:creationId xmlns:a16="http://schemas.microsoft.com/office/drawing/2014/main" id="{D09BD5F5-1EE1-7744-94DF-5BEAED02584D}"/>
                </a:ext>
              </a:extLst>
            </p:cNvPr>
            <p:cNvSpPr/>
            <p:nvPr/>
          </p:nvSpPr>
          <p:spPr>
            <a:xfrm>
              <a:off x="17449127" y="3391110"/>
              <a:ext cx="2173774" cy="15078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Freeform 4">
            <a:extLst>
              <a:ext uri="{FF2B5EF4-FFF2-40B4-BE49-F238E27FC236}">
                <a16:creationId xmlns:a16="http://schemas.microsoft.com/office/drawing/2014/main" id="{22D8BA93-CE35-C54A-BCA8-174D5BBE10D2}"/>
              </a:ext>
            </a:extLst>
          </p:cNvPr>
          <p:cNvSpPr/>
          <p:nvPr/>
        </p:nvSpPr>
        <p:spPr>
          <a:xfrm>
            <a:off x="7157545" y="1523999"/>
            <a:ext cx="4550979" cy="4897821"/>
          </a:xfrm>
          <a:custGeom>
            <a:avLst/>
            <a:gdLst>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713187 w 4656083"/>
              <a:gd name="connsiteY6" fmla="*/ 3100551 h 4939862"/>
              <a:gd name="connsiteX7" fmla="*/ 3079531 w 4656083"/>
              <a:gd name="connsiteY7" fmla="*/ 3037489 h 4939862"/>
              <a:gd name="connsiteX8" fmla="*/ 3552497 w 4656083"/>
              <a:gd name="connsiteY8" fmla="*/ 2858813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079531 w 4656083"/>
              <a:gd name="connsiteY7" fmla="*/ 3037489 h 4939862"/>
              <a:gd name="connsiteX8" fmla="*/ 3552497 w 4656083"/>
              <a:gd name="connsiteY8" fmla="*/ 2858813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079531 w 4656083"/>
              <a:gd name="connsiteY7" fmla="*/ 3037489 h 4939862"/>
              <a:gd name="connsiteX8" fmla="*/ 3552497 w 4656083"/>
              <a:gd name="connsiteY8" fmla="*/ 2858813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079531 w 4656083"/>
              <a:gd name="connsiteY7" fmla="*/ 3037489 h 4939862"/>
              <a:gd name="connsiteX8" fmla="*/ 3552497 w 4656083"/>
              <a:gd name="connsiteY8" fmla="*/ 2858813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079531 w 4656083"/>
              <a:gd name="connsiteY7" fmla="*/ 3037489 h 4939862"/>
              <a:gd name="connsiteX8" fmla="*/ 3552497 w 4656083"/>
              <a:gd name="connsiteY8" fmla="*/ 2858813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132083 w 4656083"/>
              <a:gd name="connsiteY7" fmla="*/ 3090041 h 4939862"/>
              <a:gd name="connsiteX8" fmla="*/ 3552497 w 4656083"/>
              <a:gd name="connsiteY8" fmla="*/ 2858813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132083 w 4656083"/>
              <a:gd name="connsiteY7" fmla="*/ 3090041 h 4939862"/>
              <a:gd name="connsiteX8" fmla="*/ 3605049 w 4656083"/>
              <a:gd name="connsiteY8" fmla="*/ 2869324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132083 w 4656083"/>
              <a:gd name="connsiteY7" fmla="*/ 3090041 h 4939862"/>
              <a:gd name="connsiteX8" fmla="*/ 3605049 w 4656083"/>
              <a:gd name="connsiteY8" fmla="*/ 2869324 h 4939862"/>
              <a:gd name="connsiteX9" fmla="*/ 3804745 w 4656083"/>
              <a:gd name="connsiteY9" fmla="*/ 259605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555531 w 4656083"/>
              <a:gd name="connsiteY6" fmla="*/ 2469930 h 4939862"/>
              <a:gd name="connsiteX7" fmla="*/ 3132083 w 4656083"/>
              <a:gd name="connsiteY7" fmla="*/ 3090041 h 4939862"/>
              <a:gd name="connsiteX8" fmla="*/ 3605049 w 4656083"/>
              <a:gd name="connsiteY8" fmla="*/ 2869324 h 4939862"/>
              <a:gd name="connsiteX9" fmla="*/ 3804745 w 4656083"/>
              <a:gd name="connsiteY9" fmla="*/ 259605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92166 w 4656083"/>
              <a:gd name="connsiteY5" fmla="*/ 1923393 h 4939862"/>
              <a:gd name="connsiteX6" fmla="*/ 1555531 w 4656083"/>
              <a:gd name="connsiteY6" fmla="*/ 2469930 h 4939862"/>
              <a:gd name="connsiteX7" fmla="*/ 3132083 w 4656083"/>
              <a:gd name="connsiteY7" fmla="*/ 3090041 h 4939862"/>
              <a:gd name="connsiteX8" fmla="*/ 3605049 w 4656083"/>
              <a:gd name="connsiteY8" fmla="*/ 2869324 h 4939862"/>
              <a:gd name="connsiteX9" fmla="*/ 3804745 w 4656083"/>
              <a:gd name="connsiteY9" fmla="*/ 259605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438400 w 4656083"/>
              <a:gd name="connsiteY4" fmla="*/ 1471447 h 4939862"/>
              <a:gd name="connsiteX5" fmla="*/ 1692166 w 4656083"/>
              <a:gd name="connsiteY5" fmla="*/ 1923393 h 4939862"/>
              <a:gd name="connsiteX6" fmla="*/ 1555531 w 4656083"/>
              <a:gd name="connsiteY6" fmla="*/ 2469930 h 4939862"/>
              <a:gd name="connsiteX7" fmla="*/ 3132083 w 4656083"/>
              <a:gd name="connsiteY7" fmla="*/ 3090041 h 4939862"/>
              <a:gd name="connsiteX8" fmla="*/ 3605049 w 4656083"/>
              <a:gd name="connsiteY8" fmla="*/ 2869324 h 4939862"/>
              <a:gd name="connsiteX9" fmla="*/ 3804745 w 4656083"/>
              <a:gd name="connsiteY9" fmla="*/ 259605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438400 w 4656083"/>
              <a:gd name="connsiteY4" fmla="*/ 1471447 h 4939862"/>
              <a:gd name="connsiteX5" fmla="*/ 1692166 w 4656083"/>
              <a:gd name="connsiteY5" fmla="*/ 1923393 h 4939862"/>
              <a:gd name="connsiteX6" fmla="*/ 1555531 w 4656083"/>
              <a:gd name="connsiteY6" fmla="*/ 2469930 h 4939862"/>
              <a:gd name="connsiteX7" fmla="*/ 3132083 w 4656083"/>
              <a:gd name="connsiteY7" fmla="*/ 3090041 h 4939862"/>
              <a:gd name="connsiteX8" fmla="*/ 3605049 w 4656083"/>
              <a:gd name="connsiteY8" fmla="*/ 2869324 h 4939862"/>
              <a:gd name="connsiteX9" fmla="*/ 3804745 w 4656083"/>
              <a:gd name="connsiteY9" fmla="*/ 259605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126410 w 4656369"/>
              <a:gd name="connsiteY0" fmla="*/ 234571 h 4953715"/>
              <a:gd name="connsiteX1" fmla="*/ 286 w 4656369"/>
              <a:gd name="connsiteY1" fmla="*/ 13853 h 4953715"/>
              <a:gd name="connsiteX2" fmla="*/ 94879 w 4656369"/>
              <a:gd name="connsiteY2" fmla="*/ 24363 h 4953715"/>
              <a:gd name="connsiteX3" fmla="*/ 2375624 w 4656369"/>
              <a:gd name="connsiteY3" fmla="*/ 55894 h 4953715"/>
              <a:gd name="connsiteX4" fmla="*/ 2438686 w 4656369"/>
              <a:gd name="connsiteY4" fmla="*/ 1485300 h 4953715"/>
              <a:gd name="connsiteX5" fmla="*/ 1692452 w 4656369"/>
              <a:gd name="connsiteY5" fmla="*/ 1937246 h 4953715"/>
              <a:gd name="connsiteX6" fmla="*/ 1555817 w 4656369"/>
              <a:gd name="connsiteY6" fmla="*/ 2483783 h 4953715"/>
              <a:gd name="connsiteX7" fmla="*/ 3132369 w 4656369"/>
              <a:gd name="connsiteY7" fmla="*/ 3103894 h 4953715"/>
              <a:gd name="connsiteX8" fmla="*/ 3605335 w 4656369"/>
              <a:gd name="connsiteY8" fmla="*/ 2883177 h 4953715"/>
              <a:gd name="connsiteX9" fmla="*/ 3805031 w 4656369"/>
              <a:gd name="connsiteY9" fmla="*/ 2609907 h 4953715"/>
              <a:gd name="connsiteX10" fmla="*/ 3826052 w 4656369"/>
              <a:gd name="connsiteY10" fmla="*/ 2273577 h 4953715"/>
              <a:gd name="connsiteX11" fmla="*/ 3784011 w 4656369"/>
              <a:gd name="connsiteY11" fmla="*/ 2073880 h 4953715"/>
              <a:gd name="connsiteX12" fmla="*/ 3689417 w 4656369"/>
              <a:gd name="connsiteY12" fmla="*/ 1895204 h 4953715"/>
              <a:gd name="connsiteX13" fmla="*/ 3447679 w 4656369"/>
              <a:gd name="connsiteY13" fmla="*/ 1737549 h 4953715"/>
              <a:gd name="connsiteX14" fmla="*/ 4498714 w 4656369"/>
              <a:gd name="connsiteY14" fmla="*/ 1600915 h 4953715"/>
              <a:gd name="connsiteX15" fmla="*/ 4656369 w 4656369"/>
              <a:gd name="connsiteY15" fmla="*/ 2935728 h 4953715"/>
              <a:gd name="connsiteX16" fmla="*/ 4509224 w 4656369"/>
              <a:gd name="connsiteY16" fmla="*/ 4575342 h 4953715"/>
              <a:gd name="connsiteX17" fmla="*/ 3500231 w 4656369"/>
              <a:gd name="connsiteY17" fmla="*/ 4953715 h 4953715"/>
              <a:gd name="connsiteX18" fmla="*/ 105390 w 4656369"/>
              <a:gd name="connsiteY18" fmla="*/ 4911673 h 4953715"/>
              <a:gd name="connsiteX19" fmla="*/ 126410 w 4656369"/>
              <a:gd name="connsiteY19" fmla="*/ 234571 h 4953715"/>
              <a:gd name="connsiteX0" fmla="*/ 190699 w 4720658"/>
              <a:gd name="connsiteY0" fmla="*/ 417353 h 5136497"/>
              <a:gd name="connsiteX1" fmla="*/ 159168 w 4720658"/>
              <a:gd name="connsiteY1" fmla="*/ 207145 h 5136497"/>
              <a:gd name="connsiteX2" fmla="*/ 2439913 w 4720658"/>
              <a:gd name="connsiteY2" fmla="*/ 238676 h 5136497"/>
              <a:gd name="connsiteX3" fmla="*/ 2502975 w 4720658"/>
              <a:gd name="connsiteY3" fmla="*/ 1668082 h 5136497"/>
              <a:gd name="connsiteX4" fmla="*/ 1756741 w 4720658"/>
              <a:gd name="connsiteY4" fmla="*/ 2120028 h 5136497"/>
              <a:gd name="connsiteX5" fmla="*/ 1620106 w 4720658"/>
              <a:gd name="connsiteY5" fmla="*/ 2666565 h 5136497"/>
              <a:gd name="connsiteX6" fmla="*/ 3196658 w 4720658"/>
              <a:gd name="connsiteY6" fmla="*/ 3286676 h 5136497"/>
              <a:gd name="connsiteX7" fmla="*/ 3669624 w 4720658"/>
              <a:gd name="connsiteY7" fmla="*/ 3065959 h 5136497"/>
              <a:gd name="connsiteX8" fmla="*/ 3869320 w 4720658"/>
              <a:gd name="connsiteY8" fmla="*/ 2792689 h 5136497"/>
              <a:gd name="connsiteX9" fmla="*/ 3890341 w 4720658"/>
              <a:gd name="connsiteY9" fmla="*/ 2456359 h 5136497"/>
              <a:gd name="connsiteX10" fmla="*/ 3848300 w 4720658"/>
              <a:gd name="connsiteY10" fmla="*/ 2256662 h 5136497"/>
              <a:gd name="connsiteX11" fmla="*/ 3753706 w 4720658"/>
              <a:gd name="connsiteY11" fmla="*/ 2077986 h 5136497"/>
              <a:gd name="connsiteX12" fmla="*/ 3511968 w 4720658"/>
              <a:gd name="connsiteY12" fmla="*/ 1920331 h 5136497"/>
              <a:gd name="connsiteX13" fmla="*/ 4563003 w 4720658"/>
              <a:gd name="connsiteY13" fmla="*/ 1783697 h 5136497"/>
              <a:gd name="connsiteX14" fmla="*/ 4720658 w 4720658"/>
              <a:gd name="connsiteY14" fmla="*/ 3118510 h 5136497"/>
              <a:gd name="connsiteX15" fmla="*/ 4573513 w 4720658"/>
              <a:gd name="connsiteY15" fmla="*/ 4758124 h 5136497"/>
              <a:gd name="connsiteX16" fmla="*/ 3564520 w 4720658"/>
              <a:gd name="connsiteY16" fmla="*/ 5136497 h 5136497"/>
              <a:gd name="connsiteX17" fmla="*/ 169679 w 4720658"/>
              <a:gd name="connsiteY17" fmla="*/ 5094455 h 5136497"/>
              <a:gd name="connsiteX18" fmla="*/ 190699 w 4720658"/>
              <a:gd name="connsiteY18" fmla="*/ 417353 h 5136497"/>
              <a:gd name="connsiteX0" fmla="*/ 21020 w 4550979"/>
              <a:gd name="connsiteY0" fmla="*/ 476180 h 5195324"/>
              <a:gd name="connsiteX1" fmla="*/ 2270234 w 4550979"/>
              <a:gd name="connsiteY1" fmla="*/ 297503 h 5195324"/>
              <a:gd name="connsiteX2" fmla="*/ 2333296 w 4550979"/>
              <a:gd name="connsiteY2" fmla="*/ 1726909 h 5195324"/>
              <a:gd name="connsiteX3" fmla="*/ 1587062 w 4550979"/>
              <a:gd name="connsiteY3" fmla="*/ 2178855 h 5195324"/>
              <a:gd name="connsiteX4" fmla="*/ 1450427 w 4550979"/>
              <a:gd name="connsiteY4" fmla="*/ 2725392 h 5195324"/>
              <a:gd name="connsiteX5" fmla="*/ 3026979 w 4550979"/>
              <a:gd name="connsiteY5" fmla="*/ 3345503 h 5195324"/>
              <a:gd name="connsiteX6" fmla="*/ 3499945 w 4550979"/>
              <a:gd name="connsiteY6" fmla="*/ 3124786 h 5195324"/>
              <a:gd name="connsiteX7" fmla="*/ 3699641 w 4550979"/>
              <a:gd name="connsiteY7" fmla="*/ 2851516 h 5195324"/>
              <a:gd name="connsiteX8" fmla="*/ 3720662 w 4550979"/>
              <a:gd name="connsiteY8" fmla="*/ 2515186 h 5195324"/>
              <a:gd name="connsiteX9" fmla="*/ 3678621 w 4550979"/>
              <a:gd name="connsiteY9" fmla="*/ 2315489 h 5195324"/>
              <a:gd name="connsiteX10" fmla="*/ 3584027 w 4550979"/>
              <a:gd name="connsiteY10" fmla="*/ 2136813 h 5195324"/>
              <a:gd name="connsiteX11" fmla="*/ 3342289 w 4550979"/>
              <a:gd name="connsiteY11" fmla="*/ 1979158 h 5195324"/>
              <a:gd name="connsiteX12" fmla="*/ 4393324 w 4550979"/>
              <a:gd name="connsiteY12" fmla="*/ 1842524 h 5195324"/>
              <a:gd name="connsiteX13" fmla="*/ 4550979 w 4550979"/>
              <a:gd name="connsiteY13" fmla="*/ 3177337 h 5195324"/>
              <a:gd name="connsiteX14" fmla="*/ 4403834 w 4550979"/>
              <a:gd name="connsiteY14" fmla="*/ 4816951 h 5195324"/>
              <a:gd name="connsiteX15" fmla="*/ 3394841 w 4550979"/>
              <a:gd name="connsiteY15" fmla="*/ 5195324 h 5195324"/>
              <a:gd name="connsiteX16" fmla="*/ 0 w 4550979"/>
              <a:gd name="connsiteY16" fmla="*/ 5153282 h 5195324"/>
              <a:gd name="connsiteX17" fmla="*/ 21020 w 4550979"/>
              <a:gd name="connsiteY17" fmla="*/ 476180 h 5195324"/>
              <a:gd name="connsiteX0" fmla="*/ 21020 w 4550979"/>
              <a:gd name="connsiteY0" fmla="*/ 258442 h 4977586"/>
              <a:gd name="connsiteX1" fmla="*/ 2270234 w 4550979"/>
              <a:gd name="connsiteY1" fmla="*/ 79765 h 4977586"/>
              <a:gd name="connsiteX2" fmla="*/ 2333296 w 4550979"/>
              <a:gd name="connsiteY2" fmla="*/ 1509171 h 4977586"/>
              <a:gd name="connsiteX3" fmla="*/ 1587062 w 4550979"/>
              <a:gd name="connsiteY3" fmla="*/ 1961117 h 4977586"/>
              <a:gd name="connsiteX4" fmla="*/ 1450427 w 4550979"/>
              <a:gd name="connsiteY4" fmla="*/ 2507654 h 4977586"/>
              <a:gd name="connsiteX5" fmla="*/ 3026979 w 4550979"/>
              <a:gd name="connsiteY5" fmla="*/ 3127765 h 4977586"/>
              <a:gd name="connsiteX6" fmla="*/ 3499945 w 4550979"/>
              <a:gd name="connsiteY6" fmla="*/ 2907048 h 4977586"/>
              <a:gd name="connsiteX7" fmla="*/ 3699641 w 4550979"/>
              <a:gd name="connsiteY7" fmla="*/ 2633778 h 4977586"/>
              <a:gd name="connsiteX8" fmla="*/ 3720662 w 4550979"/>
              <a:gd name="connsiteY8" fmla="*/ 2297448 h 4977586"/>
              <a:gd name="connsiteX9" fmla="*/ 3678621 w 4550979"/>
              <a:gd name="connsiteY9" fmla="*/ 2097751 h 4977586"/>
              <a:gd name="connsiteX10" fmla="*/ 3584027 w 4550979"/>
              <a:gd name="connsiteY10" fmla="*/ 1919075 h 4977586"/>
              <a:gd name="connsiteX11" fmla="*/ 3342289 w 4550979"/>
              <a:gd name="connsiteY11" fmla="*/ 1761420 h 4977586"/>
              <a:gd name="connsiteX12" fmla="*/ 4393324 w 4550979"/>
              <a:gd name="connsiteY12" fmla="*/ 1624786 h 4977586"/>
              <a:gd name="connsiteX13" fmla="*/ 4550979 w 4550979"/>
              <a:gd name="connsiteY13" fmla="*/ 2959599 h 4977586"/>
              <a:gd name="connsiteX14" fmla="*/ 4403834 w 4550979"/>
              <a:gd name="connsiteY14" fmla="*/ 4599213 h 4977586"/>
              <a:gd name="connsiteX15" fmla="*/ 3394841 w 4550979"/>
              <a:gd name="connsiteY15" fmla="*/ 4977586 h 4977586"/>
              <a:gd name="connsiteX16" fmla="*/ 0 w 4550979"/>
              <a:gd name="connsiteY16" fmla="*/ 4935544 h 4977586"/>
              <a:gd name="connsiteX17" fmla="*/ 21020 w 4550979"/>
              <a:gd name="connsiteY17" fmla="*/ 258442 h 4977586"/>
              <a:gd name="connsiteX0" fmla="*/ 21020 w 4550979"/>
              <a:gd name="connsiteY0" fmla="*/ 178677 h 4897821"/>
              <a:gd name="connsiteX1" fmla="*/ 2270234 w 4550979"/>
              <a:gd name="connsiteY1" fmla="*/ 0 h 4897821"/>
              <a:gd name="connsiteX2" fmla="*/ 2333296 w 4550979"/>
              <a:gd name="connsiteY2" fmla="*/ 1429406 h 4897821"/>
              <a:gd name="connsiteX3" fmla="*/ 1587062 w 4550979"/>
              <a:gd name="connsiteY3" fmla="*/ 1881352 h 4897821"/>
              <a:gd name="connsiteX4" fmla="*/ 1450427 w 4550979"/>
              <a:gd name="connsiteY4" fmla="*/ 2427889 h 4897821"/>
              <a:gd name="connsiteX5" fmla="*/ 3026979 w 4550979"/>
              <a:gd name="connsiteY5" fmla="*/ 3048000 h 4897821"/>
              <a:gd name="connsiteX6" fmla="*/ 3499945 w 4550979"/>
              <a:gd name="connsiteY6" fmla="*/ 2827283 h 4897821"/>
              <a:gd name="connsiteX7" fmla="*/ 3699641 w 4550979"/>
              <a:gd name="connsiteY7" fmla="*/ 2554013 h 4897821"/>
              <a:gd name="connsiteX8" fmla="*/ 3720662 w 4550979"/>
              <a:gd name="connsiteY8" fmla="*/ 2217683 h 4897821"/>
              <a:gd name="connsiteX9" fmla="*/ 3678621 w 4550979"/>
              <a:gd name="connsiteY9" fmla="*/ 2017986 h 4897821"/>
              <a:gd name="connsiteX10" fmla="*/ 3584027 w 4550979"/>
              <a:gd name="connsiteY10" fmla="*/ 1839310 h 4897821"/>
              <a:gd name="connsiteX11" fmla="*/ 3342289 w 4550979"/>
              <a:gd name="connsiteY11" fmla="*/ 1681655 h 4897821"/>
              <a:gd name="connsiteX12" fmla="*/ 4393324 w 4550979"/>
              <a:gd name="connsiteY12" fmla="*/ 1545021 h 4897821"/>
              <a:gd name="connsiteX13" fmla="*/ 4550979 w 4550979"/>
              <a:gd name="connsiteY13" fmla="*/ 2879834 h 4897821"/>
              <a:gd name="connsiteX14" fmla="*/ 4403834 w 4550979"/>
              <a:gd name="connsiteY14" fmla="*/ 4519448 h 4897821"/>
              <a:gd name="connsiteX15" fmla="*/ 3394841 w 4550979"/>
              <a:gd name="connsiteY15" fmla="*/ 4897821 h 4897821"/>
              <a:gd name="connsiteX16" fmla="*/ 0 w 4550979"/>
              <a:gd name="connsiteY16" fmla="*/ 4855779 h 4897821"/>
              <a:gd name="connsiteX17" fmla="*/ 21020 w 4550979"/>
              <a:gd name="connsiteY17" fmla="*/ 178677 h 4897821"/>
              <a:gd name="connsiteX0" fmla="*/ 21020 w 4550979"/>
              <a:gd name="connsiteY0" fmla="*/ 178677 h 4897821"/>
              <a:gd name="connsiteX1" fmla="*/ 2270234 w 4550979"/>
              <a:gd name="connsiteY1" fmla="*/ 0 h 4897821"/>
              <a:gd name="connsiteX2" fmla="*/ 2333296 w 4550979"/>
              <a:gd name="connsiteY2" fmla="*/ 1429406 h 4897821"/>
              <a:gd name="connsiteX3" fmla="*/ 1587062 w 4550979"/>
              <a:gd name="connsiteY3" fmla="*/ 1881352 h 4897821"/>
              <a:gd name="connsiteX4" fmla="*/ 1450427 w 4550979"/>
              <a:gd name="connsiteY4" fmla="*/ 2427889 h 4897821"/>
              <a:gd name="connsiteX5" fmla="*/ 3026979 w 4550979"/>
              <a:gd name="connsiteY5" fmla="*/ 3048000 h 4897821"/>
              <a:gd name="connsiteX6" fmla="*/ 3443339 w 4550979"/>
              <a:gd name="connsiteY6" fmla="*/ 2779385 h 4897821"/>
              <a:gd name="connsiteX7" fmla="*/ 3699641 w 4550979"/>
              <a:gd name="connsiteY7" fmla="*/ 2554013 h 4897821"/>
              <a:gd name="connsiteX8" fmla="*/ 3720662 w 4550979"/>
              <a:gd name="connsiteY8" fmla="*/ 2217683 h 4897821"/>
              <a:gd name="connsiteX9" fmla="*/ 3678621 w 4550979"/>
              <a:gd name="connsiteY9" fmla="*/ 2017986 h 4897821"/>
              <a:gd name="connsiteX10" fmla="*/ 3584027 w 4550979"/>
              <a:gd name="connsiteY10" fmla="*/ 1839310 h 4897821"/>
              <a:gd name="connsiteX11" fmla="*/ 3342289 w 4550979"/>
              <a:gd name="connsiteY11" fmla="*/ 1681655 h 4897821"/>
              <a:gd name="connsiteX12" fmla="*/ 4393324 w 4550979"/>
              <a:gd name="connsiteY12" fmla="*/ 1545021 h 4897821"/>
              <a:gd name="connsiteX13" fmla="*/ 4550979 w 4550979"/>
              <a:gd name="connsiteY13" fmla="*/ 2879834 h 4897821"/>
              <a:gd name="connsiteX14" fmla="*/ 4403834 w 4550979"/>
              <a:gd name="connsiteY14" fmla="*/ 4519448 h 4897821"/>
              <a:gd name="connsiteX15" fmla="*/ 3394841 w 4550979"/>
              <a:gd name="connsiteY15" fmla="*/ 4897821 h 4897821"/>
              <a:gd name="connsiteX16" fmla="*/ 0 w 4550979"/>
              <a:gd name="connsiteY16" fmla="*/ 4855779 h 4897821"/>
              <a:gd name="connsiteX17" fmla="*/ 21020 w 4550979"/>
              <a:gd name="connsiteY17" fmla="*/ 178677 h 4897821"/>
              <a:gd name="connsiteX0" fmla="*/ 21020 w 4550979"/>
              <a:gd name="connsiteY0" fmla="*/ 178677 h 4897821"/>
              <a:gd name="connsiteX1" fmla="*/ 2270234 w 4550979"/>
              <a:gd name="connsiteY1" fmla="*/ 0 h 4897821"/>
              <a:gd name="connsiteX2" fmla="*/ 2333296 w 4550979"/>
              <a:gd name="connsiteY2" fmla="*/ 1429406 h 4897821"/>
              <a:gd name="connsiteX3" fmla="*/ 1587062 w 4550979"/>
              <a:gd name="connsiteY3" fmla="*/ 1881352 h 4897821"/>
              <a:gd name="connsiteX4" fmla="*/ 1450427 w 4550979"/>
              <a:gd name="connsiteY4" fmla="*/ 2427889 h 4897821"/>
              <a:gd name="connsiteX5" fmla="*/ 3044396 w 4550979"/>
              <a:gd name="connsiteY5" fmla="*/ 2786743 h 4897821"/>
              <a:gd name="connsiteX6" fmla="*/ 3443339 w 4550979"/>
              <a:gd name="connsiteY6" fmla="*/ 2779385 h 4897821"/>
              <a:gd name="connsiteX7" fmla="*/ 3699641 w 4550979"/>
              <a:gd name="connsiteY7" fmla="*/ 2554013 h 4897821"/>
              <a:gd name="connsiteX8" fmla="*/ 3720662 w 4550979"/>
              <a:gd name="connsiteY8" fmla="*/ 2217683 h 4897821"/>
              <a:gd name="connsiteX9" fmla="*/ 3678621 w 4550979"/>
              <a:gd name="connsiteY9" fmla="*/ 2017986 h 4897821"/>
              <a:gd name="connsiteX10" fmla="*/ 3584027 w 4550979"/>
              <a:gd name="connsiteY10" fmla="*/ 1839310 h 4897821"/>
              <a:gd name="connsiteX11" fmla="*/ 3342289 w 4550979"/>
              <a:gd name="connsiteY11" fmla="*/ 1681655 h 4897821"/>
              <a:gd name="connsiteX12" fmla="*/ 4393324 w 4550979"/>
              <a:gd name="connsiteY12" fmla="*/ 1545021 h 4897821"/>
              <a:gd name="connsiteX13" fmla="*/ 4550979 w 4550979"/>
              <a:gd name="connsiteY13" fmla="*/ 2879834 h 4897821"/>
              <a:gd name="connsiteX14" fmla="*/ 4403834 w 4550979"/>
              <a:gd name="connsiteY14" fmla="*/ 4519448 h 4897821"/>
              <a:gd name="connsiteX15" fmla="*/ 3394841 w 4550979"/>
              <a:gd name="connsiteY15" fmla="*/ 4897821 h 4897821"/>
              <a:gd name="connsiteX16" fmla="*/ 0 w 4550979"/>
              <a:gd name="connsiteY16" fmla="*/ 4855779 h 4897821"/>
              <a:gd name="connsiteX17" fmla="*/ 21020 w 4550979"/>
              <a:gd name="connsiteY17" fmla="*/ 178677 h 4897821"/>
              <a:gd name="connsiteX0" fmla="*/ 21020 w 4550979"/>
              <a:gd name="connsiteY0" fmla="*/ 178677 h 4897821"/>
              <a:gd name="connsiteX1" fmla="*/ 2270234 w 4550979"/>
              <a:gd name="connsiteY1" fmla="*/ 0 h 4897821"/>
              <a:gd name="connsiteX2" fmla="*/ 2333296 w 4550979"/>
              <a:gd name="connsiteY2" fmla="*/ 1429406 h 4897821"/>
              <a:gd name="connsiteX3" fmla="*/ 1587062 w 4550979"/>
              <a:gd name="connsiteY3" fmla="*/ 1881352 h 4897821"/>
              <a:gd name="connsiteX4" fmla="*/ 1450427 w 4550979"/>
              <a:gd name="connsiteY4" fmla="*/ 2427889 h 4897821"/>
              <a:gd name="connsiteX5" fmla="*/ 3109710 w 4550979"/>
              <a:gd name="connsiteY5" fmla="*/ 2969623 h 4897821"/>
              <a:gd name="connsiteX6" fmla="*/ 3443339 w 4550979"/>
              <a:gd name="connsiteY6" fmla="*/ 2779385 h 4897821"/>
              <a:gd name="connsiteX7" fmla="*/ 3699641 w 4550979"/>
              <a:gd name="connsiteY7" fmla="*/ 2554013 h 4897821"/>
              <a:gd name="connsiteX8" fmla="*/ 3720662 w 4550979"/>
              <a:gd name="connsiteY8" fmla="*/ 2217683 h 4897821"/>
              <a:gd name="connsiteX9" fmla="*/ 3678621 w 4550979"/>
              <a:gd name="connsiteY9" fmla="*/ 2017986 h 4897821"/>
              <a:gd name="connsiteX10" fmla="*/ 3584027 w 4550979"/>
              <a:gd name="connsiteY10" fmla="*/ 1839310 h 4897821"/>
              <a:gd name="connsiteX11" fmla="*/ 3342289 w 4550979"/>
              <a:gd name="connsiteY11" fmla="*/ 1681655 h 4897821"/>
              <a:gd name="connsiteX12" fmla="*/ 4393324 w 4550979"/>
              <a:gd name="connsiteY12" fmla="*/ 1545021 h 4897821"/>
              <a:gd name="connsiteX13" fmla="*/ 4550979 w 4550979"/>
              <a:gd name="connsiteY13" fmla="*/ 2879834 h 4897821"/>
              <a:gd name="connsiteX14" fmla="*/ 4403834 w 4550979"/>
              <a:gd name="connsiteY14" fmla="*/ 4519448 h 4897821"/>
              <a:gd name="connsiteX15" fmla="*/ 3394841 w 4550979"/>
              <a:gd name="connsiteY15" fmla="*/ 4897821 h 4897821"/>
              <a:gd name="connsiteX16" fmla="*/ 0 w 4550979"/>
              <a:gd name="connsiteY16" fmla="*/ 4855779 h 4897821"/>
              <a:gd name="connsiteX17" fmla="*/ 21020 w 4550979"/>
              <a:gd name="connsiteY17" fmla="*/ 178677 h 4897821"/>
              <a:gd name="connsiteX0" fmla="*/ 21020 w 4550979"/>
              <a:gd name="connsiteY0" fmla="*/ 178677 h 4897821"/>
              <a:gd name="connsiteX1" fmla="*/ 2270234 w 4550979"/>
              <a:gd name="connsiteY1" fmla="*/ 0 h 4897821"/>
              <a:gd name="connsiteX2" fmla="*/ 2333296 w 4550979"/>
              <a:gd name="connsiteY2" fmla="*/ 1429406 h 4897821"/>
              <a:gd name="connsiteX3" fmla="*/ 1587062 w 4550979"/>
              <a:gd name="connsiteY3" fmla="*/ 1881352 h 4897821"/>
              <a:gd name="connsiteX4" fmla="*/ 1450427 w 4550979"/>
              <a:gd name="connsiteY4" fmla="*/ 2427889 h 4897821"/>
              <a:gd name="connsiteX5" fmla="*/ 3109710 w 4550979"/>
              <a:gd name="connsiteY5" fmla="*/ 2969623 h 4897821"/>
              <a:gd name="connsiteX6" fmla="*/ 3443339 w 4550979"/>
              <a:gd name="connsiteY6" fmla="*/ 2779385 h 4897821"/>
              <a:gd name="connsiteX7" fmla="*/ 3699641 w 4550979"/>
              <a:gd name="connsiteY7" fmla="*/ 2554013 h 4897821"/>
              <a:gd name="connsiteX8" fmla="*/ 3720662 w 4550979"/>
              <a:gd name="connsiteY8" fmla="*/ 2217683 h 4897821"/>
              <a:gd name="connsiteX9" fmla="*/ 3678621 w 4550979"/>
              <a:gd name="connsiteY9" fmla="*/ 2017986 h 4897821"/>
              <a:gd name="connsiteX10" fmla="*/ 3584027 w 4550979"/>
              <a:gd name="connsiteY10" fmla="*/ 1839310 h 4897821"/>
              <a:gd name="connsiteX11" fmla="*/ 3342289 w 4550979"/>
              <a:gd name="connsiteY11" fmla="*/ 1681655 h 4897821"/>
              <a:gd name="connsiteX12" fmla="*/ 4393324 w 4550979"/>
              <a:gd name="connsiteY12" fmla="*/ 1545021 h 4897821"/>
              <a:gd name="connsiteX13" fmla="*/ 4550979 w 4550979"/>
              <a:gd name="connsiteY13" fmla="*/ 2879834 h 4897821"/>
              <a:gd name="connsiteX14" fmla="*/ 4403834 w 4550979"/>
              <a:gd name="connsiteY14" fmla="*/ 4519448 h 4897821"/>
              <a:gd name="connsiteX15" fmla="*/ 3394841 w 4550979"/>
              <a:gd name="connsiteY15" fmla="*/ 4897821 h 4897821"/>
              <a:gd name="connsiteX16" fmla="*/ 0 w 4550979"/>
              <a:gd name="connsiteY16" fmla="*/ 4855779 h 4897821"/>
              <a:gd name="connsiteX17" fmla="*/ 21020 w 4550979"/>
              <a:gd name="connsiteY17" fmla="*/ 178677 h 4897821"/>
              <a:gd name="connsiteX0" fmla="*/ 21020 w 4550979"/>
              <a:gd name="connsiteY0" fmla="*/ 178677 h 4897821"/>
              <a:gd name="connsiteX1" fmla="*/ 2270234 w 4550979"/>
              <a:gd name="connsiteY1" fmla="*/ 0 h 4897821"/>
              <a:gd name="connsiteX2" fmla="*/ 2333296 w 4550979"/>
              <a:gd name="connsiteY2" fmla="*/ 1429406 h 4897821"/>
              <a:gd name="connsiteX3" fmla="*/ 1587062 w 4550979"/>
              <a:gd name="connsiteY3" fmla="*/ 1881352 h 4897821"/>
              <a:gd name="connsiteX4" fmla="*/ 1450427 w 4550979"/>
              <a:gd name="connsiteY4" fmla="*/ 2427889 h 4897821"/>
              <a:gd name="connsiteX5" fmla="*/ 3109710 w 4550979"/>
              <a:gd name="connsiteY5" fmla="*/ 2969623 h 4897821"/>
              <a:gd name="connsiteX6" fmla="*/ 3443339 w 4550979"/>
              <a:gd name="connsiteY6" fmla="*/ 2779385 h 4897821"/>
              <a:gd name="connsiteX7" fmla="*/ 3699641 w 4550979"/>
              <a:gd name="connsiteY7" fmla="*/ 2554013 h 4897821"/>
              <a:gd name="connsiteX8" fmla="*/ 3720662 w 4550979"/>
              <a:gd name="connsiteY8" fmla="*/ 2217683 h 4897821"/>
              <a:gd name="connsiteX9" fmla="*/ 3678621 w 4550979"/>
              <a:gd name="connsiteY9" fmla="*/ 2017986 h 4897821"/>
              <a:gd name="connsiteX10" fmla="*/ 3584027 w 4550979"/>
              <a:gd name="connsiteY10" fmla="*/ 1839310 h 4897821"/>
              <a:gd name="connsiteX11" fmla="*/ 3342289 w 4550979"/>
              <a:gd name="connsiteY11" fmla="*/ 1681655 h 4897821"/>
              <a:gd name="connsiteX12" fmla="*/ 4393324 w 4550979"/>
              <a:gd name="connsiteY12" fmla="*/ 1545021 h 4897821"/>
              <a:gd name="connsiteX13" fmla="*/ 4550979 w 4550979"/>
              <a:gd name="connsiteY13" fmla="*/ 2879834 h 4897821"/>
              <a:gd name="connsiteX14" fmla="*/ 4403834 w 4550979"/>
              <a:gd name="connsiteY14" fmla="*/ 4519448 h 4897821"/>
              <a:gd name="connsiteX15" fmla="*/ 3394841 w 4550979"/>
              <a:gd name="connsiteY15" fmla="*/ 4897821 h 4897821"/>
              <a:gd name="connsiteX16" fmla="*/ 0 w 4550979"/>
              <a:gd name="connsiteY16" fmla="*/ 4855779 h 4897821"/>
              <a:gd name="connsiteX17" fmla="*/ 21020 w 4550979"/>
              <a:gd name="connsiteY17" fmla="*/ 178677 h 4897821"/>
              <a:gd name="connsiteX0" fmla="*/ 21020 w 4550979"/>
              <a:gd name="connsiteY0" fmla="*/ 178677 h 4897821"/>
              <a:gd name="connsiteX1" fmla="*/ 2270234 w 4550979"/>
              <a:gd name="connsiteY1" fmla="*/ 0 h 4897821"/>
              <a:gd name="connsiteX2" fmla="*/ 2333296 w 4550979"/>
              <a:gd name="connsiteY2" fmla="*/ 1429406 h 4897821"/>
              <a:gd name="connsiteX3" fmla="*/ 1587062 w 4550979"/>
              <a:gd name="connsiteY3" fmla="*/ 1881352 h 4897821"/>
              <a:gd name="connsiteX4" fmla="*/ 1450427 w 4550979"/>
              <a:gd name="connsiteY4" fmla="*/ 2427889 h 4897821"/>
              <a:gd name="connsiteX5" fmla="*/ 3109710 w 4550979"/>
              <a:gd name="connsiteY5" fmla="*/ 2969623 h 4897821"/>
              <a:gd name="connsiteX6" fmla="*/ 3447693 w 4550979"/>
              <a:gd name="connsiteY6" fmla="*/ 2801156 h 4897821"/>
              <a:gd name="connsiteX7" fmla="*/ 3699641 w 4550979"/>
              <a:gd name="connsiteY7" fmla="*/ 2554013 h 4897821"/>
              <a:gd name="connsiteX8" fmla="*/ 3720662 w 4550979"/>
              <a:gd name="connsiteY8" fmla="*/ 2217683 h 4897821"/>
              <a:gd name="connsiteX9" fmla="*/ 3678621 w 4550979"/>
              <a:gd name="connsiteY9" fmla="*/ 2017986 h 4897821"/>
              <a:gd name="connsiteX10" fmla="*/ 3584027 w 4550979"/>
              <a:gd name="connsiteY10" fmla="*/ 1839310 h 4897821"/>
              <a:gd name="connsiteX11" fmla="*/ 3342289 w 4550979"/>
              <a:gd name="connsiteY11" fmla="*/ 1681655 h 4897821"/>
              <a:gd name="connsiteX12" fmla="*/ 4393324 w 4550979"/>
              <a:gd name="connsiteY12" fmla="*/ 1545021 h 4897821"/>
              <a:gd name="connsiteX13" fmla="*/ 4550979 w 4550979"/>
              <a:gd name="connsiteY13" fmla="*/ 2879834 h 4897821"/>
              <a:gd name="connsiteX14" fmla="*/ 4403834 w 4550979"/>
              <a:gd name="connsiteY14" fmla="*/ 4519448 h 4897821"/>
              <a:gd name="connsiteX15" fmla="*/ 3394841 w 4550979"/>
              <a:gd name="connsiteY15" fmla="*/ 4897821 h 4897821"/>
              <a:gd name="connsiteX16" fmla="*/ 0 w 4550979"/>
              <a:gd name="connsiteY16" fmla="*/ 4855779 h 4897821"/>
              <a:gd name="connsiteX17" fmla="*/ 21020 w 4550979"/>
              <a:gd name="connsiteY17" fmla="*/ 178677 h 489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50979" h="4897821">
                <a:moveTo>
                  <a:pt x="21020" y="178677"/>
                </a:moveTo>
                <a:cubicBezTo>
                  <a:pt x="1030013" y="42043"/>
                  <a:pt x="1453930" y="54304"/>
                  <a:pt x="2270234" y="0"/>
                </a:cubicBezTo>
                <a:cubicBezTo>
                  <a:pt x="2291255" y="476469"/>
                  <a:pt x="1902372" y="963447"/>
                  <a:pt x="2333296" y="1429406"/>
                </a:cubicBezTo>
                <a:lnTo>
                  <a:pt x="1587062" y="1881352"/>
                </a:lnTo>
                <a:lnTo>
                  <a:pt x="1450427" y="2427889"/>
                </a:lnTo>
                <a:cubicBezTo>
                  <a:pt x="1681655" y="2998951"/>
                  <a:pt x="2604013" y="3143444"/>
                  <a:pt x="3109710" y="2969623"/>
                </a:cubicBezTo>
                <a:cubicBezTo>
                  <a:pt x="3247046" y="2914919"/>
                  <a:pt x="3336483" y="2864569"/>
                  <a:pt x="3447693" y="2801156"/>
                </a:cubicBezTo>
                <a:lnTo>
                  <a:pt x="3699641" y="2554013"/>
                </a:lnTo>
                <a:lnTo>
                  <a:pt x="3720662" y="2217683"/>
                </a:lnTo>
                <a:lnTo>
                  <a:pt x="3678621" y="2017986"/>
                </a:lnTo>
                <a:lnTo>
                  <a:pt x="3584027" y="1839310"/>
                </a:lnTo>
                <a:lnTo>
                  <a:pt x="3342289" y="1681655"/>
                </a:lnTo>
                <a:lnTo>
                  <a:pt x="4393324" y="1545021"/>
                </a:lnTo>
                <a:lnTo>
                  <a:pt x="4550979" y="2879834"/>
                </a:lnTo>
                <a:lnTo>
                  <a:pt x="4403834" y="4519448"/>
                </a:lnTo>
                <a:lnTo>
                  <a:pt x="3394841" y="4897821"/>
                </a:lnTo>
                <a:lnTo>
                  <a:pt x="0" y="4855779"/>
                </a:lnTo>
                <a:cubicBezTo>
                  <a:pt x="7007" y="3296745"/>
                  <a:pt x="14013" y="1737711"/>
                  <a:pt x="21020" y="178677"/>
                </a:cubicBezTo>
                <a:close/>
              </a:path>
            </a:pathLst>
          </a:cu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3" name="Slide Number Placeholder 5">
            <a:extLst>
              <a:ext uri="{FF2B5EF4-FFF2-40B4-BE49-F238E27FC236}">
                <a16:creationId xmlns:a16="http://schemas.microsoft.com/office/drawing/2014/main" id="{6B82EE67-B3B1-B14B-8E9B-DB1ABF01A2D5}"/>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19</a:t>
            </a:fld>
            <a:endParaRPr lang="en-US" dirty="0"/>
          </a:p>
        </p:txBody>
      </p:sp>
    </p:spTree>
    <p:extLst>
      <p:ext uri="{BB962C8B-B14F-4D97-AF65-F5344CB8AC3E}">
        <p14:creationId xmlns:p14="http://schemas.microsoft.com/office/powerpoint/2010/main" val="391008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1: roadmap</a:t>
            </a:r>
            <a:endParaRPr lang="en-US" dirty="0"/>
          </a:p>
        </p:txBody>
      </p:sp>
      <p:sp>
        <p:nvSpPr>
          <p:cNvPr id="6" name="Slide Number Placeholder 5">
            <a:extLst>
              <a:ext uri="{FF2B5EF4-FFF2-40B4-BE49-F238E27FC236}">
                <a16:creationId xmlns:a16="http://schemas.microsoft.com/office/drawing/2014/main" id="{5C89035B-463A-1E40-A130-AE9AA3E37667}"/>
              </a:ext>
            </a:extLst>
          </p:cNvPr>
          <p:cNvSpPr>
            <a:spLocks noGrp="1"/>
          </p:cNvSpPr>
          <p:nvPr>
            <p:ph type="sldNum" sz="quarter" idx="4"/>
          </p:nvPr>
        </p:nvSpPr>
        <p:spPr/>
        <p:txBody>
          <a:bodyPr/>
          <a:lstStyle/>
          <a:p>
            <a:r>
              <a:rPr lang="en-US" dirty="0"/>
              <a:t>Introduction: 1-</a:t>
            </a:r>
            <a:fld id="{C4204591-24BD-A542-B9D5-F8D8A88D2FEE}" type="slidenum">
              <a:rPr lang="en-US" smtClean="0"/>
              <a:pPr/>
              <a:t>2</a:t>
            </a:fld>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fontScale="92500"/>
          </a:bodyPr>
          <a:lstStyle/>
          <a:p>
            <a:pPr marL="403225" indent="-285750" eaLnBrk="1" hangingPunct="1">
              <a:spcBef>
                <a:spcPts val="800"/>
              </a:spcBef>
              <a:buClr>
                <a:schemeClr val="bg1">
                  <a:lumMod val="75000"/>
                </a:schemeClr>
              </a:buClr>
            </a:pPr>
            <a:r>
              <a:rPr lang="en-US" altLang="en-US" sz="3200" dirty="0">
                <a:solidFill>
                  <a:schemeClr val="bg1">
                    <a:lumMod val="65000"/>
                  </a:schemeClr>
                </a:solidFill>
                <a:latin typeface="Calibri" panose="020F0502020204030204" pitchFamily="34" charset="0"/>
                <a:cs typeface="Calibri" panose="020F0502020204030204" pitchFamily="34" charset="0"/>
              </a:rPr>
              <a:t>What </a:t>
            </a:r>
            <a:r>
              <a:rPr lang="en-US" altLang="en-US" sz="3200" i="1" dirty="0">
                <a:solidFill>
                  <a:schemeClr val="bg1">
                    <a:lumMod val="65000"/>
                  </a:schemeClr>
                </a:solidFill>
                <a:latin typeface="Calibri" panose="020F0502020204030204" pitchFamily="34" charset="0"/>
                <a:cs typeface="Calibri" panose="020F0502020204030204" pitchFamily="34" charset="0"/>
              </a:rPr>
              <a:t>is</a:t>
            </a:r>
            <a:r>
              <a:rPr lang="en-US" altLang="ja-JP" sz="3200" dirty="0">
                <a:solidFill>
                  <a:schemeClr val="bg1">
                    <a:lumMod val="65000"/>
                  </a:schemeClr>
                </a:solidFill>
                <a:latin typeface="Calibri" panose="020F0502020204030204" pitchFamily="34" charset="0"/>
                <a:cs typeface="Calibri" panose="020F0502020204030204" pitchFamily="34" charset="0"/>
              </a:rPr>
              <a:t> the Internet?</a:t>
            </a:r>
          </a:p>
          <a:p>
            <a:pPr marL="403225" indent="-285750" eaLnBrk="1" hangingPunct="1">
              <a:spcBef>
                <a:spcPts val="800"/>
              </a:spcBef>
              <a:buClr>
                <a:schemeClr val="bg1">
                  <a:lumMod val="75000"/>
                </a:schemeClr>
              </a:buClr>
            </a:pPr>
            <a:r>
              <a:rPr lang="en-US" altLang="en-US" sz="3200" dirty="0">
                <a:solidFill>
                  <a:schemeClr val="bg1">
                    <a:lumMod val="65000"/>
                  </a:schemeClr>
                </a:solidFill>
                <a:latin typeface="Calibri" panose="020F0502020204030204" pitchFamily="34" charset="0"/>
                <a:cs typeface="Calibri" panose="020F0502020204030204" pitchFamily="34" charset="0"/>
              </a:rPr>
              <a:t>What</a:t>
            </a:r>
            <a:r>
              <a:rPr lang="en-US" altLang="en-US" sz="3200" i="1" dirty="0">
                <a:solidFill>
                  <a:schemeClr val="bg1">
                    <a:lumMod val="65000"/>
                  </a:schemeClr>
                </a:solidFill>
                <a:latin typeface="Calibri" panose="020F0502020204030204" pitchFamily="34" charset="0"/>
                <a:cs typeface="Calibri" panose="020F0502020204030204" pitchFamily="34" charset="0"/>
              </a:rPr>
              <a:t> is </a:t>
            </a:r>
            <a:r>
              <a:rPr lang="en-US" altLang="ja-JP" sz="3200" dirty="0">
                <a:solidFill>
                  <a:schemeClr val="bg1">
                    <a:lumMod val="65000"/>
                  </a:schemeClr>
                </a:solidFill>
                <a:latin typeface="Calibri" panose="020F0502020204030204" pitchFamily="34" charset="0"/>
                <a:cs typeface="Calibri" panose="020F0502020204030204" pitchFamily="34" charset="0"/>
              </a:rPr>
              <a:t>a protocol?</a:t>
            </a:r>
          </a:p>
          <a:p>
            <a:pPr marL="403225" indent="-285750" eaLnBrk="1" hangingPunct="1">
              <a:spcBef>
                <a:spcPts val="800"/>
              </a:spcBef>
            </a:pPr>
            <a:r>
              <a:rPr lang="en-US" altLang="en-US" sz="3200" dirty="0">
                <a:solidFill>
                  <a:srgbClr val="0000A8"/>
                </a:solidFill>
                <a:latin typeface="Calibri" panose="020F0502020204030204" pitchFamily="34" charset="0"/>
                <a:cs typeface="Calibri" panose="020F0502020204030204" pitchFamily="34" charset="0"/>
              </a:rPr>
              <a:t>Network edge: </a:t>
            </a:r>
            <a:r>
              <a:rPr lang="en-US" altLang="en-US" sz="3200" dirty="0">
                <a:latin typeface="Calibri" panose="020F0502020204030204" pitchFamily="34" charset="0"/>
                <a:cs typeface="Calibri" panose="020F0502020204030204" pitchFamily="34" charset="0"/>
              </a:rPr>
              <a:t>hosts, access network, physical media</a:t>
            </a:r>
          </a:p>
          <a:p>
            <a:pPr marL="403225" indent="-285750" eaLnBrk="1" hangingPunct="1">
              <a:spcBef>
                <a:spcPts val="800"/>
              </a:spcBef>
              <a:buClr>
                <a:schemeClr val="bg1">
                  <a:lumMod val="75000"/>
                </a:schemeClr>
              </a:buClr>
            </a:pPr>
            <a:r>
              <a:rPr lang="en-US" altLang="en-US" sz="3200" dirty="0">
                <a:solidFill>
                  <a:schemeClr val="bg1">
                    <a:lumMod val="65000"/>
                  </a:schemeClr>
                </a:solidFill>
                <a:latin typeface="Calibri" panose="020F0502020204030204" pitchFamily="34" charset="0"/>
                <a:cs typeface="Calibri" panose="020F0502020204030204" pitchFamily="34" charset="0"/>
              </a:rPr>
              <a:t>Network core: packet/circuit switching, internet structure</a:t>
            </a:r>
          </a:p>
          <a:p>
            <a:pPr marL="403225" indent="-285750" eaLnBrk="1" hangingPunct="1">
              <a:spcBef>
                <a:spcPts val="800"/>
              </a:spcBef>
              <a:buClr>
                <a:schemeClr val="bg1">
                  <a:lumMod val="75000"/>
                </a:schemeClr>
              </a:buClr>
            </a:pPr>
            <a:r>
              <a:rPr lang="en-US" altLang="en-US" sz="3200" dirty="0">
                <a:solidFill>
                  <a:schemeClr val="bg1">
                    <a:lumMod val="65000"/>
                  </a:schemeClr>
                </a:solidFill>
                <a:latin typeface="Calibri" panose="020F0502020204030204" pitchFamily="34" charset="0"/>
                <a:cs typeface="Calibri" panose="020F0502020204030204" pitchFamily="34" charset="0"/>
              </a:rPr>
              <a:t>Performance: loss, delay, throughput</a:t>
            </a:r>
          </a:p>
          <a:p>
            <a:pPr marL="403225" indent="-285750" eaLnBrk="1" hangingPunct="1">
              <a:spcBef>
                <a:spcPts val="800"/>
              </a:spcBef>
              <a:buClr>
                <a:schemeClr val="bg1">
                  <a:lumMod val="75000"/>
                </a:schemeClr>
              </a:buClr>
            </a:pPr>
            <a:r>
              <a:rPr lang="en-US" altLang="en-US" sz="3200" dirty="0">
                <a:solidFill>
                  <a:schemeClr val="bg1">
                    <a:lumMod val="65000"/>
                  </a:schemeClr>
                </a:solidFill>
                <a:latin typeface="Calibri" panose="020F0502020204030204" pitchFamily="34" charset="0"/>
                <a:cs typeface="Calibri" panose="020F0502020204030204" pitchFamily="34" charset="0"/>
              </a:rPr>
              <a:t>Security</a:t>
            </a:r>
          </a:p>
          <a:p>
            <a:pPr marL="403225" indent="-285750" eaLnBrk="1" hangingPunct="1">
              <a:spcBef>
                <a:spcPts val="800"/>
              </a:spcBef>
              <a:buClr>
                <a:schemeClr val="bg1">
                  <a:lumMod val="75000"/>
                </a:schemeClr>
              </a:buClr>
            </a:pPr>
            <a:r>
              <a:rPr lang="en-US" altLang="en-US" sz="3200" dirty="0">
                <a:solidFill>
                  <a:schemeClr val="bg1">
                    <a:lumMod val="65000"/>
                  </a:schemeClr>
                </a:solidFill>
                <a:latin typeface="Calibri" panose="020F0502020204030204" pitchFamily="34" charset="0"/>
                <a:cs typeface="Calibri" panose="020F0502020204030204" pitchFamily="34" charset="0"/>
              </a:rPr>
              <a:t>Protocol layers, service models</a:t>
            </a:r>
          </a:p>
          <a:p>
            <a:pPr marL="403225" indent="-285750" eaLnBrk="1" hangingPunct="1">
              <a:spcBef>
                <a:spcPts val="800"/>
              </a:spcBef>
              <a:buClr>
                <a:schemeClr val="bg1">
                  <a:lumMod val="75000"/>
                </a:schemeClr>
              </a:buClr>
            </a:pPr>
            <a:r>
              <a:rPr lang="en-US" altLang="en-US" sz="3200" dirty="0">
                <a:solidFill>
                  <a:schemeClr val="bg1">
                    <a:lumMod val="65000"/>
                  </a:schemeClr>
                </a:solidFill>
                <a:latin typeface="Calibri" panose="020F0502020204030204" pitchFamily="34" charset="0"/>
                <a:cs typeface="Calibri" panose="020F0502020204030204" pitchFamily="34" charset="0"/>
              </a:rPr>
              <a:t>History</a:t>
            </a:r>
          </a:p>
          <a:p>
            <a:pPr eaLnBrk="1" hangingPunct="1">
              <a:buFont typeface="Wingdings" panose="05000000000000000000" pitchFamily="2" charset="2"/>
              <a:buNone/>
            </a:pPr>
            <a:endParaRPr lang="en-US" altLang="en-US" sz="2400" dirty="0"/>
          </a:p>
        </p:txBody>
      </p:sp>
      <p:pic>
        <p:nvPicPr>
          <p:cNvPr id="7" name="Picture 6" descr="Kurose&amp;Ross 8th ed cover picture">
            <a:extLst>
              <a:ext uri="{FF2B5EF4-FFF2-40B4-BE49-F238E27FC236}">
                <a16:creationId xmlns:a16="http://schemas.microsoft.com/office/drawing/2014/main" id="{5D50F62E-24AA-E249-A90A-18C2FD24028E}"/>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29334421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lstStyle/>
          <a:p>
            <a:r>
              <a:rPr lang="en-US" altLang="en-US" dirty="0">
                <a:ea typeface="ＭＳ Ｐゴシック" panose="020B0600070205080204" pitchFamily="34" charset="-128"/>
              </a:rPr>
              <a:t>Two key network-core functions</a:t>
            </a:r>
            <a:endParaRPr lang="en-US" dirty="0"/>
          </a:p>
        </p:txBody>
      </p:sp>
      <p:sp>
        <p:nvSpPr>
          <p:cNvPr id="555" name="Freeform 2">
            <a:extLst>
              <a:ext uri="{FF2B5EF4-FFF2-40B4-BE49-F238E27FC236}">
                <a16:creationId xmlns:a16="http://schemas.microsoft.com/office/drawing/2014/main" id="{FF2E779B-19C4-C84C-AF23-86A160C7809A}"/>
              </a:ext>
            </a:extLst>
          </p:cNvPr>
          <p:cNvSpPr>
            <a:spLocks/>
          </p:cNvSpPr>
          <p:nvPr/>
        </p:nvSpPr>
        <p:spPr bwMode="auto">
          <a:xfrm>
            <a:off x="5006052" y="4251228"/>
            <a:ext cx="2848871" cy="1480906"/>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56" name="Freeform 6">
            <a:extLst>
              <a:ext uri="{FF2B5EF4-FFF2-40B4-BE49-F238E27FC236}">
                <a16:creationId xmlns:a16="http://schemas.microsoft.com/office/drawing/2014/main" id="{EADD15B8-1F38-C144-B4FC-77401AC13A48}"/>
              </a:ext>
            </a:extLst>
          </p:cNvPr>
          <p:cNvSpPr>
            <a:spLocks/>
          </p:cNvSpPr>
          <p:nvPr/>
        </p:nvSpPr>
        <p:spPr bwMode="auto">
          <a:xfrm>
            <a:off x="5644427" y="4554393"/>
            <a:ext cx="543096" cy="295229"/>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63" name="Freeform 91">
            <a:extLst>
              <a:ext uri="{FF2B5EF4-FFF2-40B4-BE49-F238E27FC236}">
                <a16:creationId xmlns:a16="http://schemas.microsoft.com/office/drawing/2014/main" id="{B3932AB8-93E3-2F43-A748-0726EC875A6F}"/>
              </a:ext>
            </a:extLst>
          </p:cNvPr>
          <p:cNvSpPr>
            <a:spLocks/>
          </p:cNvSpPr>
          <p:nvPr/>
        </p:nvSpPr>
        <p:spPr bwMode="auto">
          <a:xfrm>
            <a:off x="6686155" y="4548044"/>
            <a:ext cx="504984" cy="307927"/>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64" name="Freeform 92">
            <a:extLst>
              <a:ext uri="{FF2B5EF4-FFF2-40B4-BE49-F238E27FC236}">
                <a16:creationId xmlns:a16="http://schemas.microsoft.com/office/drawing/2014/main" id="{86645581-8A95-834A-BD17-26E6EFA5E421}"/>
              </a:ext>
            </a:extLst>
          </p:cNvPr>
          <p:cNvSpPr>
            <a:spLocks/>
          </p:cNvSpPr>
          <p:nvPr/>
        </p:nvSpPr>
        <p:spPr bwMode="auto">
          <a:xfrm>
            <a:off x="5620607" y="4940095"/>
            <a:ext cx="481164" cy="238088"/>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65" name="Freeform 93">
            <a:extLst>
              <a:ext uri="{FF2B5EF4-FFF2-40B4-BE49-F238E27FC236}">
                <a16:creationId xmlns:a16="http://schemas.microsoft.com/office/drawing/2014/main" id="{D6C52C6F-55EC-4B4B-8EE6-502A2CA3B84C}"/>
              </a:ext>
            </a:extLst>
          </p:cNvPr>
          <p:cNvSpPr>
            <a:spLocks/>
          </p:cNvSpPr>
          <p:nvPr/>
        </p:nvSpPr>
        <p:spPr bwMode="auto">
          <a:xfrm>
            <a:off x="6568643" y="4916286"/>
            <a:ext cx="628848" cy="247611"/>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66" name="Freeform 94">
            <a:extLst>
              <a:ext uri="{FF2B5EF4-FFF2-40B4-BE49-F238E27FC236}">
                <a16:creationId xmlns:a16="http://schemas.microsoft.com/office/drawing/2014/main" id="{EF2A04CC-2036-2147-BE92-5D723E966AB5}"/>
              </a:ext>
            </a:extLst>
          </p:cNvPr>
          <p:cNvSpPr>
            <a:spLocks/>
          </p:cNvSpPr>
          <p:nvPr/>
        </p:nvSpPr>
        <p:spPr bwMode="auto">
          <a:xfrm>
            <a:off x="7235603" y="4970253"/>
            <a:ext cx="206440" cy="50792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67" name="Freeform 95">
            <a:extLst>
              <a:ext uri="{FF2B5EF4-FFF2-40B4-BE49-F238E27FC236}">
                <a16:creationId xmlns:a16="http://schemas.microsoft.com/office/drawing/2014/main" id="{1357444A-5412-B441-B7F1-0ABDD8FDCB19}"/>
              </a:ext>
            </a:extLst>
          </p:cNvPr>
          <p:cNvSpPr>
            <a:spLocks/>
          </p:cNvSpPr>
          <p:nvPr/>
        </p:nvSpPr>
        <p:spPr bwMode="auto">
          <a:xfrm>
            <a:off x="6000139" y="5503569"/>
            <a:ext cx="736832" cy="74601"/>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68" name="Freeform 96">
            <a:extLst>
              <a:ext uri="{FF2B5EF4-FFF2-40B4-BE49-F238E27FC236}">
                <a16:creationId xmlns:a16="http://schemas.microsoft.com/office/drawing/2014/main" id="{59D740AB-C1B4-2849-8B9D-6AEF697D0749}"/>
              </a:ext>
            </a:extLst>
          </p:cNvPr>
          <p:cNvSpPr>
            <a:spLocks/>
          </p:cNvSpPr>
          <p:nvPr/>
        </p:nvSpPr>
        <p:spPr bwMode="auto">
          <a:xfrm>
            <a:off x="5463395" y="4963904"/>
            <a:ext cx="193736" cy="425383"/>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12" name="Group 11">
            <a:extLst>
              <a:ext uri="{FF2B5EF4-FFF2-40B4-BE49-F238E27FC236}">
                <a16:creationId xmlns:a16="http://schemas.microsoft.com/office/drawing/2014/main" id="{3B688ADB-6522-BC42-B67F-D08C708EAF1F}"/>
              </a:ext>
            </a:extLst>
          </p:cNvPr>
          <p:cNvGrpSpPr/>
          <p:nvPr/>
        </p:nvGrpSpPr>
        <p:grpSpPr>
          <a:xfrm>
            <a:off x="5240209" y="4473413"/>
            <a:ext cx="623918" cy="823754"/>
            <a:chOff x="5240209" y="4473413"/>
            <a:chExt cx="623918" cy="823754"/>
          </a:xfrm>
        </p:grpSpPr>
        <p:sp>
          <p:nvSpPr>
            <p:cNvPr id="569" name="Text Box 100">
              <a:extLst>
                <a:ext uri="{FF2B5EF4-FFF2-40B4-BE49-F238E27FC236}">
                  <a16:creationId xmlns:a16="http://schemas.microsoft.com/office/drawing/2014/main" id="{D9EBBE7F-1AC1-DD49-9B12-0321B6BF147D}"/>
                </a:ext>
              </a:extLst>
            </p:cNvPr>
            <p:cNvSpPr txBox="1">
              <a:spLocks noChangeArrowheads="1"/>
            </p:cNvSpPr>
            <p:nvPr/>
          </p:nvSpPr>
          <p:spPr bwMode="auto">
            <a:xfrm>
              <a:off x="5552962" y="4473413"/>
              <a:ext cx="311165" cy="366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1</a:t>
              </a:r>
            </a:p>
          </p:txBody>
        </p:sp>
        <p:sp>
          <p:nvSpPr>
            <p:cNvPr id="570" name="Text Box 101">
              <a:extLst>
                <a:ext uri="{FF2B5EF4-FFF2-40B4-BE49-F238E27FC236}">
                  <a16:creationId xmlns:a16="http://schemas.microsoft.com/office/drawing/2014/main" id="{559FA9C3-4C06-B748-9497-463EDB81D67C}"/>
                </a:ext>
              </a:extLst>
            </p:cNvPr>
            <p:cNvSpPr txBox="1">
              <a:spLocks noChangeArrowheads="1"/>
            </p:cNvSpPr>
            <p:nvPr/>
          </p:nvSpPr>
          <p:spPr bwMode="auto">
            <a:xfrm>
              <a:off x="5491046" y="4887671"/>
              <a:ext cx="296876" cy="33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2</a:t>
              </a:r>
            </a:p>
          </p:txBody>
        </p:sp>
        <p:sp>
          <p:nvSpPr>
            <p:cNvPr id="571" name="Text Box 102">
              <a:extLst>
                <a:ext uri="{FF2B5EF4-FFF2-40B4-BE49-F238E27FC236}">
                  <a16:creationId xmlns:a16="http://schemas.microsoft.com/office/drawing/2014/main" id="{3BBE9A1F-C0AA-2543-AF24-2DA796ADE915}"/>
                </a:ext>
              </a:extLst>
            </p:cNvPr>
            <p:cNvSpPr txBox="1">
              <a:spLocks noChangeArrowheads="1"/>
            </p:cNvSpPr>
            <p:nvPr/>
          </p:nvSpPr>
          <p:spPr bwMode="auto">
            <a:xfrm>
              <a:off x="5240209" y="4960682"/>
              <a:ext cx="296876" cy="33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3</a:t>
              </a:r>
            </a:p>
          </p:txBody>
        </p:sp>
      </p:grpSp>
      <p:sp>
        <p:nvSpPr>
          <p:cNvPr id="574" name="Line 107">
            <a:extLst>
              <a:ext uri="{FF2B5EF4-FFF2-40B4-BE49-F238E27FC236}">
                <a16:creationId xmlns:a16="http://schemas.microsoft.com/office/drawing/2014/main" id="{072205A6-9619-2641-B84D-F2DB72368DFC}"/>
              </a:ext>
            </a:extLst>
          </p:cNvPr>
          <p:cNvSpPr>
            <a:spLocks noChangeShapeType="1"/>
          </p:cNvSpPr>
          <p:nvPr/>
        </p:nvSpPr>
        <p:spPr bwMode="auto">
          <a:xfrm flipH="1">
            <a:off x="3738363" y="4863862"/>
            <a:ext cx="1408179" cy="9142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11" name="Group 10">
            <a:extLst>
              <a:ext uri="{FF2B5EF4-FFF2-40B4-BE49-F238E27FC236}">
                <a16:creationId xmlns:a16="http://schemas.microsoft.com/office/drawing/2014/main" id="{9372CE12-8493-1F4B-B52F-7AB4605C663F}"/>
              </a:ext>
            </a:extLst>
          </p:cNvPr>
          <p:cNvGrpSpPr/>
          <p:nvPr/>
        </p:nvGrpSpPr>
        <p:grpSpPr>
          <a:xfrm>
            <a:off x="2749550" y="5384964"/>
            <a:ext cx="2699778" cy="1236611"/>
            <a:chOff x="2749550" y="5384964"/>
            <a:chExt cx="2699778" cy="1236611"/>
          </a:xfrm>
        </p:grpSpPr>
        <p:grpSp>
          <p:nvGrpSpPr>
            <p:cNvPr id="572" name="Group 1">
              <a:extLst>
                <a:ext uri="{FF2B5EF4-FFF2-40B4-BE49-F238E27FC236}">
                  <a16:creationId xmlns:a16="http://schemas.microsoft.com/office/drawing/2014/main" id="{1DD5DCC4-02E2-1649-B2A3-9D4E0A262108}"/>
                </a:ext>
              </a:extLst>
            </p:cNvPr>
            <p:cNvGrpSpPr>
              <a:grpSpLocks/>
            </p:cNvGrpSpPr>
            <p:nvPr/>
          </p:nvGrpSpPr>
          <p:grpSpPr bwMode="auto">
            <a:xfrm rot="19587632">
              <a:off x="3755686" y="5384964"/>
              <a:ext cx="1447107" cy="274584"/>
              <a:chOff x="2437928" y="4584228"/>
              <a:chExt cx="1446652" cy="274627"/>
            </a:xfrm>
          </p:grpSpPr>
          <p:sp>
            <p:nvSpPr>
              <p:cNvPr id="623" name="Rectangle 98">
                <a:extLst>
                  <a:ext uri="{FF2B5EF4-FFF2-40B4-BE49-F238E27FC236}">
                    <a16:creationId xmlns:a16="http://schemas.microsoft.com/office/drawing/2014/main" id="{DAED8E30-7EFF-5D47-A9D9-1395C15ACF9C}"/>
                  </a:ext>
                </a:extLst>
              </p:cNvPr>
              <p:cNvSpPr>
                <a:spLocks noChangeArrowheads="1"/>
              </p:cNvSpPr>
              <p:nvPr/>
            </p:nvSpPr>
            <p:spPr bwMode="auto">
              <a:xfrm>
                <a:off x="2437928" y="4606491"/>
                <a:ext cx="1147455" cy="238116"/>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24" name="Line 99">
                <a:extLst>
                  <a:ext uri="{FF2B5EF4-FFF2-40B4-BE49-F238E27FC236}">
                    <a16:creationId xmlns:a16="http://schemas.microsoft.com/office/drawing/2014/main" id="{3B4DCCB4-358C-2945-BD39-D90CF9D09C7A}"/>
                  </a:ext>
                </a:extLst>
              </p:cNvPr>
              <p:cNvSpPr>
                <a:spLocks noChangeShapeType="1"/>
              </p:cNvSpPr>
              <p:nvPr/>
            </p:nvSpPr>
            <p:spPr bwMode="auto">
              <a:xfrm>
                <a:off x="3462418" y="4739659"/>
                <a:ext cx="422162"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25" name="Rectangle 104">
                <a:extLst>
                  <a:ext uri="{FF2B5EF4-FFF2-40B4-BE49-F238E27FC236}">
                    <a16:creationId xmlns:a16="http://schemas.microsoft.com/office/drawing/2014/main" id="{509F2DE1-CFB9-584F-9A9E-EBE631DD6D03}"/>
                  </a:ext>
                </a:extLst>
              </p:cNvPr>
              <p:cNvSpPr>
                <a:spLocks noChangeArrowheads="1"/>
              </p:cNvSpPr>
              <p:nvPr/>
            </p:nvSpPr>
            <p:spPr bwMode="auto">
              <a:xfrm>
                <a:off x="3067594" y="4610052"/>
                <a:ext cx="426923" cy="239704"/>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26" name="Text Box 105">
                <a:extLst>
                  <a:ext uri="{FF2B5EF4-FFF2-40B4-BE49-F238E27FC236}">
                    <a16:creationId xmlns:a16="http://schemas.microsoft.com/office/drawing/2014/main" id="{32BE95A8-E240-0C46-886C-FB19052E1A59}"/>
                  </a:ext>
                </a:extLst>
              </p:cNvPr>
              <p:cNvSpPr txBox="1">
                <a:spLocks noChangeArrowheads="1"/>
              </p:cNvSpPr>
              <p:nvPr/>
            </p:nvSpPr>
            <p:spPr bwMode="auto">
              <a:xfrm rot="289934">
                <a:off x="3019653" y="4584228"/>
                <a:ext cx="520561" cy="27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0111</a:t>
                </a:r>
              </a:p>
            </p:txBody>
          </p:sp>
        </p:grpSp>
        <p:sp>
          <p:nvSpPr>
            <p:cNvPr id="573" name="Text Box 106">
              <a:extLst>
                <a:ext uri="{FF2B5EF4-FFF2-40B4-BE49-F238E27FC236}">
                  <a16:creationId xmlns:a16="http://schemas.microsoft.com/office/drawing/2014/main" id="{6C2D30C9-C124-A14F-8E31-BC5CBF38EFD2}"/>
                </a:ext>
              </a:extLst>
            </p:cNvPr>
            <p:cNvSpPr txBox="1">
              <a:spLocks noChangeArrowheads="1"/>
            </p:cNvSpPr>
            <p:nvPr/>
          </p:nvSpPr>
          <p:spPr bwMode="auto">
            <a:xfrm>
              <a:off x="2749550" y="6036800"/>
              <a:ext cx="26997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destination address in arriving</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packet’</a:t>
              </a: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s header</a:t>
              </a:r>
              <a:endPar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75" name="Line 119">
              <a:extLst>
                <a:ext uri="{FF2B5EF4-FFF2-40B4-BE49-F238E27FC236}">
                  <a16:creationId xmlns:a16="http://schemas.microsoft.com/office/drawing/2014/main" id="{0B740026-EAE0-0240-86EC-A55B416CB515}"/>
                </a:ext>
              </a:extLst>
            </p:cNvPr>
            <p:cNvSpPr>
              <a:spLocks noChangeShapeType="1"/>
            </p:cNvSpPr>
            <p:nvPr/>
          </p:nvSpPr>
          <p:spPr bwMode="auto">
            <a:xfrm flipV="1">
              <a:off x="4633924" y="5622613"/>
              <a:ext cx="0" cy="50157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8" name="Group 7">
            <a:extLst>
              <a:ext uri="{FF2B5EF4-FFF2-40B4-BE49-F238E27FC236}">
                <a16:creationId xmlns:a16="http://schemas.microsoft.com/office/drawing/2014/main" id="{A60E2676-6685-FB46-BBA4-3FB4835943AA}"/>
              </a:ext>
            </a:extLst>
          </p:cNvPr>
          <p:cNvGrpSpPr/>
          <p:nvPr/>
        </p:nvGrpSpPr>
        <p:grpSpPr>
          <a:xfrm>
            <a:off x="6355851" y="3632200"/>
            <a:ext cx="578032" cy="815847"/>
            <a:chOff x="6355851" y="3632200"/>
            <a:chExt cx="578032" cy="815847"/>
          </a:xfrm>
        </p:grpSpPr>
        <p:sp>
          <p:nvSpPr>
            <p:cNvPr id="577" name="Freeform 122">
              <a:extLst>
                <a:ext uri="{FF2B5EF4-FFF2-40B4-BE49-F238E27FC236}">
                  <a16:creationId xmlns:a16="http://schemas.microsoft.com/office/drawing/2014/main" id="{F1A7D39F-695E-5640-85EA-21CF852D3A68}"/>
                </a:ext>
              </a:extLst>
            </p:cNvPr>
            <p:cNvSpPr>
              <a:spLocks/>
            </p:cNvSpPr>
            <p:nvPr/>
          </p:nvSpPr>
          <p:spPr bwMode="auto">
            <a:xfrm flipH="1">
              <a:off x="6355851" y="4076630"/>
              <a:ext cx="578032" cy="371417"/>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bg1">
                    <a:lumMod val="85000"/>
                  </a:schemeClr>
                </a:gs>
                <a:gs pos="100000">
                  <a:srgbClr val="FFFFFF"/>
                </a:gs>
              </a:gsLst>
              <a:lin ang="5400000" scaled="1"/>
            </a:gra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581" name="Group 126">
              <a:extLst>
                <a:ext uri="{FF2B5EF4-FFF2-40B4-BE49-F238E27FC236}">
                  <a16:creationId xmlns:a16="http://schemas.microsoft.com/office/drawing/2014/main" id="{A0DBCF2A-68BC-0E49-9BC5-C97C8363D864}"/>
                </a:ext>
              </a:extLst>
            </p:cNvPr>
            <p:cNvGrpSpPr>
              <a:grpSpLocks/>
            </p:cNvGrpSpPr>
            <p:nvPr/>
          </p:nvGrpSpPr>
          <p:grpSpPr bwMode="auto">
            <a:xfrm>
              <a:off x="6363791" y="3632200"/>
              <a:ext cx="551036" cy="452367"/>
              <a:chOff x="2886" y="1668"/>
              <a:chExt cx="347" cy="285"/>
            </a:xfrm>
          </p:grpSpPr>
          <p:sp>
            <p:nvSpPr>
              <p:cNvPr id="615" name="Rectangle 127">
                <a:extLst>
                  <a:ext uri="{FF2B5EF4-FFF2-40B4-BE49-F238E27FC236}">
                    <a16:creationId xmlns:a16="http://schemas.microsoft.com/office/drawing/2014/main" id="{71169ED3-AFC0-4148-B3AF-F5CDA7528294}"/>
                  </a:ext>
                </a:extLst>
              </p:cNvPr>
              <p:cNvSpPr>
                <a:spLocks noChangeArrowheads="1"/>
              </p:cNvSpPr>
              <p:nvPr/>
            </p:nvSpPr>
            <p:spPr bwMode="auto">
              <a:xfrm>
                <a:off x="2886" y="1668"/>
                <a:ext cx="347" cy="285"/>
              </a:xfrm>
              <a:prstGeom prst="rect">
                <a:avLst/>
              </a:prstGeom>
              <a:solidFill>
                <a:schemeClr val="bg1">
                  <a:lumMod val="85000"/>
                </a:schemeClr>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16" name="Oval 128">
                <a:extLst>
                  <a:ext uri="{FF2B5EF4-FFF2-40B4-BE49-F238E27FC236}">
                    <a16:creationId xmlns:a16="http://schemas.microsoft.com/office/drawing/2014/main" id="{AC629926-7E0E-2847-8D33-F5422334802F}"/>
                  </a:ext>
                </a:extLst>
              </p:cNvPr>
              <p:cNvSpPr>
                <a:spLocks noChangeArrowheads="1"/>
              </p:cNvSpPr>
              <p:nvPr/>
            </p:nvSpPr>
            <p:spPr bwMode="auto">
              <a:xfrm>
                <a:off x="2905" y="1674"/>
                <a:ext cx="314" cy="74"/>
              </a:xfrm>
              <a:prstGeom prst="ellipse">
                <a:avLst/>
              </a:prstGeom>
              <a:solidFill>
                <a:srgbClr val="FFFFFF"/>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17" name="Rectangle 129">
                <a:extLst>
                  <a:ext uri="{FF2B5EF4-FFF2-40B4-BE49-F238E27FC236}">
                    <a16:creationId xmlns:a16="http://schemas.microsoft.com/office/drawing/2014/main" id="{FC623931-6ACB-D741-B606-3ADCC24ECE5A}"/>
                  </a:ext>
                </a:extLst>
              </p:cNvPr>
              <p:cNvSpPr>
                <a:spLocks noChangeArrowheads="1"/>
              </p:cNvSpPr>
              <p:nvPr/>
            </p:nvSpPr>
            <p:spPr bwMode="auto">
              <a:xfrm>
                <a:off x="2913" y="1785"/>
                <a:ext cx="300" cy="156"/>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18" name="Line 130">
                <a:extLst>
                  <a:ext uri="{FF2B5EF4-FFF2-40B4-BE49-F238E27FC236}">
                    <a16:creationId xmlns:a16="http://schemas.microsoft.com/office/drawing/2014/main" id="{089D0DF0-9BD9-F942-ABBC-2C2B3307EB78}"/>
                  </a:ext>
                </a:extLst>
              </p:cNvPr>
              <p:cNvSpPr>
                <a:spLocks noChangeShapeType="1"/>
              </p:cNvSpPr>
              <p:nvPr/>
            </p:nvSpPr>
            <p:spPr bwMode="auto">
              <a:xfrm>
                <a:off x="3082" y="1811"/>
                <a:ext cx="1"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19" name="Line 131">
                <a:extLst>
                  <a:ext uri="{FF2B5EF4-FFF2-40B4-BE49-F238E27FC236}">
                    <a16:creationId xmlns:a16="http://schemas.microsoft.com/office/drawing/2014/main" id="{0E53DB83-F101-5545-A34E-97BFB2854FE6}"/>
                  </a:ext>
                </a:extLst>
              </p:cNvPr>
              <p:cNvSpPr>
                <a:spLocks noChangeShapeType="1"/>
              </p:cNvSpPr>
              <p:nvPr/>
            </p:nvSpPr>
            <p:spPr bwMode="auto">
              <a:xfrm>
                <a:off x="2913" y="1842"/>
                <a:ext cx="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20" name="Line 132">
                <a:extLst>
                  <a:ext uri="{FF2B5EF4-FFF2-40B4-BE49-F238E27FC236}">
                    <a16:creationId xmlns:a16="http://schemas.microsoft.com/office/drawing/2014/main" id="{EABDFEE7-706B-B849-BCF8-C4C3EBFA80AB}"/>
                  </a:ext>
                </a:extLst>
              </p:cNvPr>
              <p:cNvSpPr>
                <a:spLocks noChangeShapeType="1"/>
              </p:cNvSpPr>
              <p:nvPr/>
            </p:nvSpPr>
            <p:spPr bwMode="auto">
              <a:xfrm>
                <a:off x="2912" y="1812"/>
                <a:ext cx="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21" name="AutoShape 133">
                <a:extLst>
                  <a:ext uri="{FF2B5EF4-FFF2-40B4-BE49-F238E27FC236}">
                    <a16:creationId xmlns:a16="http://schemas.microsoft.com/office/drawing/2014/main" id="{891A9424-3FE8-FF4E-9F56-53905C4379DE}"/>
                  </a:ext>
                </a:extLst>
              </p:cNvPr>
              <p:cNvSpPr>
                <a:spLocks noChangeArrowheads="1"/>
              </p:cNvSpPr>
              <p:nvPr/>
            </p:nvSpPr>
            <p:spPr bwMode="auto">
              <a:xfrm rot="5400000">
                <a:off x="3051" y="1745"/>
                <a:ext cx="29" cy="41"/>
              </a:xfrm>
              <a:prstGeom prst="rightArrow">
                <a:avLst>
                  <a:gd name="adj1" fmla="val 51167"/>
                  <a:gd name="adj2" fmla="val 39736"/>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9" name="Group 8">
            <a:extLst>
              <a:ext uri="{FF2B5EF4-FFF2-40B4-BE49-F238E27FC236}">
                <a16:creationId xmlns:a16="http://schemas.microsoft.com/office/drawing/2014/main" id="{A70CCC9E-8AF4-B748-8E74-34D7E18B96BD}"/>
              </a:ext>
            </a:extLst>
          </p:cNvPr>
          <p:cNvGrpSpPr/>
          <p:nvPr/>
        </p:nvGrpSpPr>
        <p:grpSpPr>
          <a:xfrm>
            <a:off x="7355160" y="3958273"/>
            <a:ext cx="578032" cy="822878"/>
            <a:chOff x="7355160" y="3958273"/>
            <a:chExt cx="578032" cy="822878"/>
          </a:xfrm>
        </p:grpSpPr>
        <p:sp>
          <p:nvSpPr>
            <p:cNvPr id="576" name="Freeform 121">
              <a:extLst>
                <a:ext uri="{FF2B5EF4-FFF2-40B4-BE49-F238E27FC236}">
                  <a16:creationId xmlns:a16="http://schemas.microsoft.com/office/drawing/2014/main" id="{BA4C9CA2-C4D0-984B-AFE8-C9974B8B23F5}"/>
                </a:ext>
              </a:extLst>
            </p:cNvPr>
            <p:cNvSpPr>
              <a:spLocks/>
            </p:cNvSpPr>
            <p:nvPr/>
          </p:nvSpPr>
          <p:spPr bwMode="auto">
            <a:xfrm flipH="1">
              <a:off x="7355160" y="4409734"/>
              <a:ext cx="578032" cy="371417"/>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bg1">
                    <a:lumMod val="85000"/>
                  </a:schemeClr>
                </a:gs>
                <a:gs pos="100000">
                  <a:srgbClr val="FFFFFF"/>
                </a:gs>
              </a:gsLst>
              <a:lin ang="5400000" scaled="1"/>
            </a:gra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582" name="Group 134">
              <a:extLst>
                <a:ext uri="{FF2B5EF4-FFF2-40B4-BE49-F238E27FC236}">
                  <a16:creationId xmlns:a16="http://schemas.microsoft.com/office/drawing/2014/main" id="{19AA9F68-22E1-614E-ABF6-392E3AC11A2A}"/>
                </a:ext>
              </a:extLst>
            </p:cNvPr>
            <p:cNvGrpSpPr>
              <a:grpSpLocks/>
            </p:cNvGrpSpPr>
            <p:nvPr/>
          </p:nvGrpSpPr>
          <p:grpSpPr bwMode="auto">
            <a:xfrm>
              <a:off x="7360606" y="3958273"/>
              <a:ext cx="551036" cy="452367"/>
              <a:chOff x="2886" y="1668"/>
              <a:chExt cx="347" cy="285"/>
            </a:xfrm>
          </p:grpSpPr>
          <p:sp>
            <p:nvSpPr>
              <p:cNvPr id="608" name="Rectangle 135">
                <a:extLst>
                  <a:ext uri="{FF2B5EF4-FFF2-40B4-BE49-F238E27FC236}">
                    <a16:creationId xmlns:a16="http://schemas.microsoft.com/office/drawing/2014/main" id="{EAD44720-65AD-9041-929E-69D9187295AE}"/>
                  </a:ext>
                </a:extLst>
              </p:cNvPr>
              <p:cNvSpPr>
                <a:spLocks noChangeArrowheads="1"/>
              </p:cNvSpPr>
              <p:nvPr/>
            </p:nvSpPr>
            <p:spPr bwMode="auto">
              <a:xfrm>
                <a:off x="2886" y="1668"/>
                <a:ext cx="347" cy="285"/>
              </a:xfrm>
              <a:prstGeom prst="rect">
                <a:avLst/>
              </a:prstGeom>
              <a:solidFill>
                <a:schemeClr val="bg1">
                  <a:lumMod val="85000"/>
                </a:schemeClr>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09" name="Oval 136">
                <a:extLst>
                  <a:ext uri="{FF2B5EF4-FFF2-40B4-BE49-F238E27FC236}">
                    <a16:creationId xmlns:a16="http://schemas.microsoft.com/office/drawing/2014/main" id="{5A2842E3-83E1-6F46-A170-FBD2EAFAAC46}"/>
                  </a:ext>
                </a:extLst>
              </p:cNvPr>
              <p:cNvSpPr>
                <a:spLocks noChangeArrowheads="1"/>
              </p:cNvSpPr>
              <p:nvPr/>
            </p:nvSpPr>
            <p:spPr bwMode="auto">
              <a:xfrm>
                <a:off x="2905" y="1674"/>
                <a:ext cx="314" cy="74"/>
              </a:xfrm>
              <a:prstGeom prst="ellipse">
                <a:avLst/>
              </a:prstGeom>
              <a:solidFill>
                <a:srgbClr val="FFFFFF"/>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10" name="Rectangle 137">
                <a:extLst>
                  <a:ext uri="{FF2B5EF4-FFF2-40B4-BE49-F238E27FC236}">
                    <a16:creationId xmlns:a16="http://schemas.microsoft.com/office/drawing/2014/main" id="{5D953EEF-DB10-AB46-89E0-2D0204A95FF6}"/>
                  </a:ext>
                </a:extLst>
              </p:cNvPr>
              <p:cNvSpPr>
                <a:spLocks noChangeArrowheads="1"/>
              </p:cNvSpPr>
              <p:nvPr/>
            </p:nvSpPr>
            <p:spPr bwMode="auto">
              <a:xfrm>
                <a:off x="2913" y="1785"/>
                <a:ext cx="300" cy="156"/>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11" name="Line 138">
                <a:extLst>
                  <a:ext uri="{FF2B5EF4-FFF2-40B4-BE49-F238E27FC236}">
                    <a16:creationId xmlns:a16="http://schemas.microsoft.com/office/drawing/2014/main" id="{F94B58EF-BCEB-9C4C-8317-B25CD84B1749}"/>
                  </a:ext>
                </a:extLst>
              </p:cNvPr>
              <p:cNvSpPr>
                <a:spLocks noChangeShapeType="1"/>
              </p:cNvSpPr>
              <p:nvPr/>
            </p:nvSpPr>
            <p:spPr bwMode="auto">
              <a:xfrm>
                <a:off x="3082" y="1811"/>
                <a:ext cx="1"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12" name="Line 139">
                <a:extLst>
                  <a:ext uri="{FF2B5EF4-FFF2-40B4-BE49-F238E27FC236}">
                    <a16:creationId xmlns:a16="http://schemas.microsoft.com/office/drawing/2014/main" id="{BBB093F8-922C-0344-B963-C8ECD30B6578}"/>
                  </a:ext>
                </a:extLst>
              </p:cNvPr>
              <p:cNvSpPr>
                <a:spLocks noChangeShapeType="1"/>
              </p:cNvSpPr>
              <p:nvPr/>
            </p:nvSpPr>
            <p:spPr bwMode="auto">
              <a:xfrm>
                <a:off x="2913" y="1842"/>
                <a:ext cx="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13" name="Line 140">
                <a:extLst>
                  <a:ext uri="{FF2B5EF4-FFF2-40B4-BE49-F238E27FC236}">
                    <a16:creationId xmlns:a16="http://schemas.microsoft.com/office/drawing/2014/main" id="{D21DC1F8-C38D-B14D-A544-B1D9CF1CD781}"/>
                  </a:ext>
                </a:extLst>
              </p:cNvPr>
              <p:cNvSpPr>
                <a:spLocks noChangeShapeType="1"/>
              </p:cNvSpPr>
              <p:nvPr/>
            </p:nvSpPr>
            <p:spPr bwMode="auto">
              <a:xfrm>
                <a:off x="2912" y="1812"/>
                <a:ext cx="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14" name="AutoShape 141">
                <a:extLst>
                  <a:ext uri="{FF2B5EF4-FFF2-40B4-BE49-F238E27FC236}">
                    <a16:creationId xmlns:a16="http://schemas.microsoft.com/office/drawing/2014/main" id="{43F8D630-2301-B744-AE1A-D9F4AA9D1F46}"/>
                  </a:ext>
                </a:extLst>
              </p:cNvPr>
              <p:cNvSpPr>
                <a:spLocks noChangeArrowheads="1"/>
              </p:cNvSpPr>
              <p:nvPr/>
            </p:nvSpPr>
            <p:spPr bwMode="auto">
              <a:xfrm rot="5400000">
                <a:off x="3051" y="1745"/>
                <a:ext cx="29" cy="41"/>
              </a:xfrm>
              <a:prstGeom prst="rightArrow">
                <a:avLst>
                  <a:gd name="adj1" fmla="val 51167"/>
                  <a:gd name="adj2" fmla="val 39736"/>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4" name="Group 3">
            <a:extLst>
              <a:ext uri="{FF2B5EF4-FFF2-40B4-BE49-F238E27FC236}">
                <a16:creationId xmlns:a16="http://schemas.microsoft.com/office/drawing/2014/main" id="{45DD0882-93EC-3A47-8105-5E4C937584C2}"/>
              </a:ext>
            </a:extLst>
          </p:cNvPr>
          <p:cNvGrpSpPr/>
          <p:nvPr/>
        </p:nvGrpSpPr>
        <p:grpSpPr>
          <a:xfrm>
            <a:off x="7006931" y="5622613"/>
            <a:ext cx="560563" cy="811086"/>
            <a:chOff x="7006931" y="5622613"/>
            <a:chExt cx="560563" cy="811086"/>
          </a:xfrm>
        </p:grpSpPr>
        <p:sp>
          <p:nvSpPr>
            <p:cNvPr id="578" name="Freeform 123">
              <a:extLst>
                <a:ext uri="{FF2B5EF4-FFF2-40B4-BE49-F238E27FC236}">
                  <a16:creationId xmlns:a16="http://schemas.microsoft.com/office/drawing/2014/main" id="{E2E294CE-A2DB-714E-A0AC-422D97395F54}"/>
                </a:ext>
              </a:extLst>
            </p:cNvPr>
            <p:cNvSpPr>
              <a:spLocks/>
            </p:cNvSpPr>
            <p:nvPr/>
          </p:nvSpPr>
          <p:spPr bwMode="auto">
            <a:xfrm flipH="1" flipV="1">
              <a:off x="7024398" y="5622613"/>
              <a:ext cx="543096" cy="371417"/>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bg1">
                    <a:lumMod val="85000"/>
                  </a:schemeClr>
                </a:gs>
                <a:gs pos="100000">
                  <a:srgbClr val="FFFFFF"/>
                </a:gs>
              </a:gsLst>
              <a:lin ang="5400000" scaled="1"/>
            </a:gra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01" name="Rectangle 143">
              <a:extLst>
                <a:ext uri="{FF2B5EF4-FFF2-40B4-BE49-F238E27FC236}">
                  <a16:creationId xmlns:a16="http://schemas.microsoft.com/office/drawing/2014/main" id="{E300D31A-9F41-1046-8BDC-FA062AA6A535}"/>
                </a:ext>
              </a:extLst>
            </p:cNvPr>
            <p:cNvSpPr>
              <a:spLocks noChangeArrowheads="1"/>
            </p:cNvSpPr>
            <p:nvPr/>
          </p:nvSpPr>
          <p:spPr bwMode="auto">
            <a:xfrm>
              <a:off x="7006931" y="5981332"/>
              <a:ext cx="551036" cy="452367"/>
            </a:xfrm>
            <a:prstGeom prst="rect">
              <a:avLst/>
            </a:prstGeom>
            <a:solidFill>
              <a:schemeClr val="bg1">
                <a:lumMod val="85000"/>
              </a:schemeClr>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02" name="Oval 144">
              <a:extLst>
                <a:ext uri="{FF2B5EF4-FFF2-40B4-BE49-F238E27FC236}">
                  <a16:creationId xmlns:a16="http://schemas.microsoft.com/office/drawing/2014/main" id="{3CBE6854-ED5B-BB4C-96CF-87D28DDCEB99}"/>
                </a:ext>
              </a:extLst>
            </p:cNvPr>
            <p:cNvSpPr>
              <a:spLocks noChangeArrowheads="1"/>
            </p:cNvSpPr>
            <p:nvPr/>
          </p:nvSpPr>
          <p:spPr bwMode="auto">
            <a:xfrm>
              <a:off x="7037103" y="5990856"/>
              <a:ext cx="498632" cy="117457"/>
            </a:xfrm>
            <a:prstGeom prst="ellipse">
              <a:avLst/>
            </a:prstGeom>
            <a:solidFill>
              <a:srgbClr val="FFFFFF"/>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03" name="Rectangle 145">
              <a:extLst>
                <a:ext uri="{FF2B5EF4-FFF2-40B4-BE49-F238E27FC236}">
                  <a16:creationId xmlns:a16="http://schemas.microsoft.com/office/drawing/2014/main" id="{8AE3F3D6-CBEF-C24A-800F-FB45135980B9}"/>
                </a:ext>
              </a:extLst>
            </p:cNvPr>
            <p:cNvSpPr>
              <a:spLocks noChangeArrowheads="1"/>
            </p:cNvSpPr>
            <p:nvPr/>
          </p:nvSpPr>
          <p:spPr bwMode="auto">
            <a:xfrm>
              <a:off x="7049807" y="6167041"/>
              <a:ext cx="476400" cy="247611"/>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04" name="Line 146">
              <a:extLst>
                <a:ext uri="{FF2B5EF4-FFF2-40B4-BE49-F238E27FC236}">
                  <a16:creationId xmlns:a16="http://schemas.microsoft.com/office/drawing/2014/main" id="{C64871C2-76E7-8247-8F42-BCCB69335479}"/>
                </a:ext>
              </a:extLst>
            </p:cNvPr>
            <p:cNvSpPr>
              <a:spLocks noChangeShapeType="1"/>
            </p:cNvSpPr>
            <p:nvPr/>
          </p:nvSpPr>
          <p:spPr bwMode="auto">
            <a:xfrm>
              <a:off x="7318179" y="6208309"/>
              <a:ext cx="1588" cy="2063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05" name="Line 147">
              <a:extLst>
                <a:ext uri="{FF2B5EF4-FFF2-40B4-BE49-F238E27FC236}">
                  <a16:creationId xmlns:a16="http://schemas.microsoft.com/office/drawing/2014/main" id="{14013ACF-BB40-FF4E-A4EF-9848CA9C191A}"/>
                </a:ext>
              </a:extLst>
            </p:cNvPr>
            <p:cNvSpPr>
              <a:spLocks noChangeShapeType="1"/>
            </p:cNvSpPr>
            <p:nvPr/>
          </p:nvSpPr>
          <p:spPr bwMode="auto">
            <a:xfrm>
              <a:off x="7049807" y="6257514"/>
              <a:ext cx="476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06" name="Line 148">
              <a:extLst>
                <a:ext uri="{FF2B5EF4-FFF2-40B4-BE49-F238E27FC236}">
                  <a16:creationId xmlns:a16="http://schemas.microsoft.com/office/drawing/2014/main" id="{E0DF6D46-E77F-4D44-90E6-2EFA295837EB}"/>
                </a:ext>
              </a:extLst>
            </p:cNvPr>
            <p:cNvSpPr>
              <a:spLocks noChangeShapeType="1"/>
            </p:cNvSpPr>
            <p:nvPr/>
          </p:nvSpPr>
          <p:spPr bwMode="auto">
            <a:xfrm>
              <a:off x="7048219" y="6209896"/>
              <a:ext cx="476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07" name="AutoShape 149">
              <a:extLst>
                <a:ext uri="{FF2B5EF4-FFF2-40B4-BE49-F238E27FC236}">
                  <a16:creationId xmlns:a16="http://schemas.microsoft.com/office/drawing/2014/main" id="{B9FB9FE5-8C8F-134F-8BF9-5B707F4F2827}"/>
                </a:ext>
              </a:extLst>
            </p:cNvPr>
            <p:cNvSpPr>
              <a:spLocks noChangeArrowheads="1"/>
            </p:cNvSpPr>
            <p:nvPr/>
          </p:nvSpPr>
          <p:spPr bwMode="auto">
            <a:xfrm rot="5400000">
              <a:off x="7268962" y="6103535"/>
              <a:ext cx="46030" cy="65108"/>
            </a:xfrm>
            <a:prstGeom prst="rightArrow">
              <a:avLst>
                <a:gd name="adj1" fmla="val 51167"/>
                <a:gd name="adj2" fmla="val 39736"/>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6" name="Group 5">
            <a:extLst>
              <a:ext uri="{FF2B5EF4-FFF2-40B4-BE49-F238E27FC236}">
                <a16:creationId xmlns:a16="http://schemas.microsoft.com/office/drawing/2014/main" id="{39D60082-1CC1-D344-BCF3-6717BF455279}"/>
              </a:ext>
            </a:extLst>
          </p:cNvPr>
          <p:cNvGrpSpPr/>
          <p:nvPr/>
        </p:nvGrpSpPr>
        <p:grpSpPr>
          <a:xfrm>
            <a:off x="6311387" y="5299841"/>
            <a:ext cx="553609" cy="931601"/>
            <a:chOff x="6311387" y="5299841"/>
            <a:chExt cx="553609" cy="931601"/>
          </a:xfrm>
        </p:grpSpPr>
        <p:sp>
          <p:nvSpPr>
            <p:cNvPr id="580" name="Freeform 125">
              <a:extLst>
                <a:ext uri="{FF2B5EF4-FFF2-40B4-BE49-F238E27FC236}">
                  <a16:creationId xmlns:a16="http://schemas.microsoft.com/office/drawing/2014/main" id="{EF252024-15E7-DD46-8C92-5B81D9757F49}"/>
                </a:ext>
              </a:extLst>
            </p:cNvPr>
            <p:cNvSpPr>
              <a:spLocks/>
            </p:cNvSpPr>
            <p:nvPr/>
          </p:nvSpPr>
          <p:spPr bwMode="auto">
            <a:xfrm flipH="1" flipV="1">
              <a:off x="6312396" y="5299841"/>
              <a:ext cx="552600" cy="477654"/>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0117"/>
                <a:gd name="connsiteY0" fmla="*/ 0 h 10550"/>
                <a:gd name="connsiteX1" fmla="*/ 7574 w 10117"/>
                <a:gd name="connsiteY1" fmla="*/ 10355 h 10550"/>
                <a:gd name="connsiteX2" fmla="*/ 9265 w 10117"/>
                <a:gd name="connsiteY2" fmla="*/ 10429 h 10550"/>
                <a:gd name="connsiteX3" fmla="*/ 10117 w 10117"/>
                <a:gd name="connsiteY3" fmla="*/ 833 h 10550"/>
                <a:gd name="connsiteX4" fmla="*/ 0 w 10117"/>
                <a:gd name="connsiteY4" fmla="*/ 0 h 10550"/>
                <a:gd name="connsiteX0" fmla="*/ 0 w 10175"/>
                <a:gd name="connsiteY0" fmla="*/ 9 h 10559"/>
                <a:gd name="connsiteX1" fmla="*/ 7574 w 10175"/>
                <a:gd name="connsiteY1" fmla="*/ 10364 h 10559"/>
                <a:gd name="connsiteX2" fmla="*/ 9265 w 10175"/>
                <a:gd name="connsiteY2" fmla="*/ 10438 h 10559"/>
                <a:gd name="connsiteX3" fmla="*/ 10175 w 10175"/>
                <a:gd name="connsiteY3" fmla="*/ 0 h 10559"/>
                <a:gd name="connsiteX4" fmla="*/ 0 w 10175"/>
                <a:gd name="connsiteY4" fmla="*/ 9 h 10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5" h="10559">
                  <a:moveTo>
                    <a:pt x="0" y="9"/>
                  </a:moveTo>
                  <a:cubicBezTo>
                    <a:pt x="3957" y="3502"/>
                    <a:pt x="6049" y="5781"/>
                    <a:pt x="7574" y="10364"/>
                  </a:cubicBezTo>
                  <a:cubicBezTo>
                    <a:pt x="8329" y="10279"/>
                    <a:pt x="8572" y="10781"/>
                    <a:pt x="9265" y="10438"/>
                  </a:cubicBezTo>
                  <a:cubicBezTo>
                    <a:pt x="8877" y="5033"/>
                    <a:pt x="9018" y="4253"/>
                    <a:pt x="10175" y="0"/>
                  </a:cubicBezTo>
                  <a:lnTo>
                    <a:pt x="0" y="9"/>
                  </a:lnTo>
                  <a:close/>
                </a:path>
              </a:pathLst>
            </a:custGeom>
            <a:gradFill rotWithShape="1">
              <a:gsLst>
                <a:gs pos="0">
                  <a:schemeClr val="bg1">
                    <a:lumMod val="85000"/>
                  </a:schemeClr>
                </a:gs>
                <a:gs pos="100000">
                  <a:srgbClr val="FFFFFF"/>
                </a:gs>
              </a:gsLst>
              <a:lin ang="5400000" scaled="1"/>
            </a:gra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584" name="Group 150">
              <a:extLst>
                <a:ext uri="{FF2B5EF4-FFF2-40B4-BE49-F238E27FC236}">
                  <a16:creationId xmlns:a16="http://schemas.microsoft.com/office/drawing/2014/main" id="{794D8C65-863B-7440-89F4-69D1561AD1FD}"/>
                </a:ext>
              </a:extLst>
            </p:cNvPr>
            <p:cNvGrpSpPr>
              <a:grpSpLocks/>
            </p:cNvGrpSpPr>
            <p:nvPr/>
          </p:nvGrpSpPr>
          <p:grpSpPr bwMode="auto">
            <a:xfrm>
              <a:off x="6311387" y="5779075"/>
              <a:ext cx="551036" cy="452367"/>
              <a:chOff x="2886" y="1668"/>
              <a:chExt cx="347" cy="285"/>
            </a:xfrm>
          </p:grpSpPr>
          <p:sp>
            <p:nvSpPr>
              <p:cNvPr id="594" name="Rectangle 151">
                <a:extLst>
                  <a:ext uri="{FF2B5EF4-FFF2-40B4-BE49-F238E27FC236}">
                    <a16:creationId xmlns:a16="http://schemas.microsoft.com/office/drawing/2014/main" id="{2825FAC5-6CFD-2E46-931F-D681BD62558B}"/>
                  </a:ext>
                </a:extLst>
              </p:cNvPr>
              <p:cNvSpPr>
                <a:spLocks noChangeArrowheads="1"/>
              </p:cNvSpPr>
              <p:nvPr/>
            </p:nvSpPr>
            <p:spPr bwMode="auto">
              <a:xfrm>
                <a:off x="2886" y="1668"/>
                <a:ext cx="347" cy="285"/>
              </a:xfrm>
              <a:prstGeom prst="rect">
                <a:avLst/>
              </a:prstGeom>
              <a:solidFill>
                <a:schemeClr val="bg1">
                  <a:lumMod val="85000"/>
                </a:schemeClr>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95" name="Oval 152">
                <a:extLst>
                  <a:ext uri="{FF2B5EF4-FFF2-40B4-BE49-F238E27FC236}">
                    <a16:creationId xmlns:a16="http://schemas.microsoft.com/office/drawing/2014/main" id="{D6F4F3D5-1AF2-B242-902D-0665A266BF4E}"/>
                  </a:ext>
                </a:extLst>
              </p:cNvPr>
              <p:cNvSpPr>
                <a:spLocks noChangeArrowheads="1"/>
              </p:cNvSpPr>
              <p:nvPr/>
            </p:nvSpPr>
            <p:spPr bwMode="auto">
              <a:xfrm>
                <a:off x="2905" y="1674"/>
                <a:ext cx="314" cy="74"/>
              </a:xfrm>
              <a:prstGeom prst="ellipse">
                <a:avLst/>
              </a:prstGeom>
              <a:solidFill>
                <a:srgbClr val="FFFFFF"/>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96" name="Rectangle 153">
                <a:extLst>
                  <a:ext uri="{FF2B5EF4-FFF2-40B4-BE49-F238E27FC236}">
                    <a16:creationId xmlns:a16="http://schemas.microsoft.com/office/drawing/2014/main" id="{BE2CF67F-599D-6C42-A399-894E9CA81E52}"/>
                  </a:ext>
                </a:extLst>
              </p:cNvPr>
              <p:cNvSpPr>
                <a:spLocks noChangeArrowheads="1"/>
              </p:cNvSpPr>
              <p:nvPr/>
            </p:nvSpPr>
            <p:spPr bwMode="auto">
              <a:xfrm>
                <a:off x="2913" y="1785"/>
                <a:ext cx="300" cy="156"/>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97" name="Line 154">
                <a:extLst>
                  <a:ext uri="{FF2B5EF4-FFF2-40B4-BE49-F238E27FC236}">
                    <a16:creationId xmlns:a16="http://schemas.microsoft.com/office/drawing/2014/main" id="{371F415A-A0F7-D045-ABCD-50703CBF5A0D}"/>
                  </a:ext>
                </a:extLst>
              </p:cNvPr>
              <p:cNvSpPr>
                <a:spLocks noChangeShapeType="1"/>
              </p:cNvSpPr>
              <p:nvPr/>
            </p:nvSpPr>
            <p:spPr bwMode="auto">
              <a:xfrm>
                <a:off x="3082" y="1811"/>
                <a:ext cx="1"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98" name="Line 155">
                <a:extLst>
                  <a:ext uri="{FF2B5EF4-FFF2-40B4-BE49-F238E27FC236}">
                    <a16:creationId xmlns:a16="http://schemas.microsoft.com/office/drawing/2014/main" id="{DD302482-684F-2343-93A8-2F996284F7B0}"/>
                  </a:ext>
                </a:extLst>
              </p:cNvPr>
              <p:cNvSpPr>
                <a:spLocks noChangeShapeType="1"/>
              </p:cNvSpPr>
              <p:nvPr/>
            </p:nvSpPr>
            <p:spPr bwMode="auto">
              <a:xfrm>
                <a:off x="2913" y="1842"/>
                <a:ext cx="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99" name="Line 156">
                <a:extLst>
                  <a:ext uri="{FF2B5EF4-FFF2-40B4-BE49-F238E27FC236}">
                    <a16:creationId xmlns:a16="http://schemas.microsoft.com/office/drawing/2014/main" id="{8D3FA778-9973-5E45-BBD7-6E5B0FA17F02}"/>
                  </a:ext>
                </a:extLst>
              </p:cNvPr>
              <p:cNvSpPr>
                <a:spLocks noChangeShapeType="1"/>
              </p:cNvSpPr>
              <p:nvPr/>
            </p:nvSpPr>
            <p:spPr bwMode="auto">
              <a:xfrm>
                <a:off x="2912" y="1812"/>
                <a:ext cx="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00" name="AutoShape 157">
                <a:extLst>
                  <a:ext uri="{FF2B5EF4-FFF2-40B4-BE49-F238E27FC236}">
                    <a16:creationId xmlns:a16="http://schemas.microsoft.com/office/drawing/2014/main" id="{9BF1C706-69A5-F64D-8549-5FB64FFC0B7C}"/>
                  </a:ext>
                </a:extLst>
              </p:cNvPr>
              <p:cNvSpPr>
                <a:spLocks noChangeArrowheads="1"/>
              </p:cNvSpPr>
              <p:nvPr/>
            </p:nvSpPr>
            <p:spPr bwMode="auto">
              <a:xfrm rot="5400000">
                <a:off x="3051" y="1745"/>
                <a:ext cx="29" cy="41"/>
              </a:xfrm>
              <a:prstGeom prst="rightArrow">
                <a:avLst>
                  <a:gd name="adj1" fmla="val 51167"/>
                  <a:gd name="adj2" fmla="val 39736"/>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7" name="Group 6">
            <a:extLst>
              <a:ext uri="{FF2B5EF4-FFF2-40B4-BE49-F238E27FC236}">
                <a16:creationId xmlns:a16="http://schemas.microsoft.com/office/drawing/2014/main" id="{E14961CC-F520-1047-8300-0C6FB448D3E6}"/>
              </a:ext>
            </a:extLst>
          </p:cNvPr>
          <p:cNvGrpSpPr/>
          <p:nvPr/>
        </p:nvGrpSpPr>
        <p:grpSpPr>
          <a:xfrm>
            <a:off x="5655543" y="5606741"/>
            <a:ext cx="562152" cy="799974"/>
            <a:chOff x="5655543" y="5606741"/>
            <a:chExt cx="562152" cy="799974"/>
          </a:xfrm>
        </p:grpSpPr>
        <p:sp>
          <p:nvSpPr>
            <p:cNvPr id="579" name="Freeform 124">
              <a:extLst>
                <a:ext uri="{FF2B5EF4-FFF2-40B4-BE49-F238E27FC236}">
                  <a16:creationId xmlns:a16="http://schemas.microsoft.com/office/drawing/2014/main" id="{01D680E8-9A4D-5040-ACCF-79EE0764823F}"/>
                </a:ext>
              </a:extLst>
            </p:cNvPr>
            <p:cNvSpPr>
              <a:spLocks/>
            </p:cNvSpPr>
            <p:nvPr/>
          </p:nvSpPr>
          <p:spPr bwMode="auto">
            <a:xfrm flipH="1" flipV="1">
              <a:off x="5674599" y="5606741"/>
              <a:ext cx="543096" cy="371417"/>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bg1">
                    <a:lumMod val="85000"/>
                  </a:schemeClr>
                </a:gs>
                <a:gs pos="100000">
                  <a:srgbClr val="FFFFFF"/>
                </a:gs>
              </a:gsLst>
              <a:lin ang="5400000" scaled="1"/>
            </a:gra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585" name="Group 158">
              <a:extLst>
                <a:ext uri="{FF2B5EF4-FFF2-40B4-BE49-F238E27FC236}">
                  <a16:creationId xmlns:a16="http://schemas.microsoft.com/office/drawing/2014/main" id="{10DF1FFB-5BD4-B34D-869E-FF2A21B927AA}"/>
                </a:ext>
              </a:extLst>
            </p:cNvPr>
            <p:cNvGrpSpPr>
              <a:grpSpLocks/>
            </p:cNvGrpSpPr>
            <p:nvPr/>
          </p:nvGrpSpPr>
          <p:grpSpPr bwMode="auto">
            <a:xfrm>
              <a:off x="5655543" y="5954348"/>
              <a:ext cx="551036" cy="452367"/>
              <a:chOff x="2886" y="1668"/>
              <a:chExt cx="347" cy="285"/>
            </a:xfrm>
          </p:grpSpPr>
          <p:sp>
            <p:nvSpPr>
              <p:cNvPr id="587" name="Rectangle 159">
                <a:extLst>
                  <a:ext uri="{FF2B5EF4-FFF2-40B4-BE49-F238E27FC236}">
                    <a16:creationId xmlns:a16="http://schemas.microsoft.com/office/drawing/2014/main" id="{A91C4B44-0DD4-A341-8AA2-C361F078D800}"/>
                  </a:ext>
                </a:extLst>
              </p:cNvPr>
              <p:cNvSpPr>
                <a:spLocks noChangeArrowheads="1"/>
              </p:cNvSpPr>
              <p:nvPr/>
            </p:nvSpPr>
            <p:spPr bwMode="auto">
              <a:xfrm>
                <a:off x="2886" y="1668"/>
                <a:ext cx="347" cy="285"/>
              </a:xfrm>
              <a:prstGeom prst="rect">
                <a:avLst/>
              </a:prstGeom>
              <a:solidFill>
                <a:schemeClr val="bg1">
                  <a:lumMod val="85000"/>
                </a:schemeClr>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88" name="Oval 160">
                <a:extLst>
                  <a:ext uri="{FF2B5EF4-FFF2-40B4-BE49-F238E27FC236}">
                    <a16:creationId xmlns:a16="http://schemas.microsoft.com/office/drawing/2014/main" id="{8E1DE29A-03CB-C545-98EA-12E2D05F3249}"/>
                  </a:ext>
                </a:extLst>
              </p:cNvPr>
              <p:cNvSpPr>
                <a:spLocks noChangeArrowheads="1"/>
              </p:cNvSpPr>
              <p:nvPr/>
            </p:nvSpPr>
            <p:spPr bwMode="auto">
              <a:xfrm>
                <a:off x="2905" y="1674"/>
                <a:ext cx="314" cy="74"/>
              </a:xfrm>
              <a:prstGeom prst="ellipse">
                <a:avLst/>
              </a:prstGeom>
              <a:solidFill>
                <a:srgbClr val="FFFFFF"/>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89" name="Rectangle 161">
                <a:extLst>
                  <a:ext uri="{FF2B5EF4-FFF2-40B4-BE49-F238E27FC236}">
                    <a16:creationId xmlns:a16="http://schemas.microsoft.com/office/drawing/2014/main" id="{81AA95AB-263F-834C-92D5-FD7617AE1C48}"/>
                  </a:ext>
                </a:extLst>
              </p:cNvPr>
              <p:cNvSpPr>
                <a:spLocks noChangeArrowheads="1"/>
              </p:cNvSpPr>
              <p:nvPr/>
            </p:nvSpPr>
            <p:spPr bwMode="auto">
              <a:xfrm>
                <a:off x="2913" y="1785"/>
                <a:ext cx="300" cy="156"/>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90" name="Line 162">
                <a:extLst>
                  <a:ext uri="{FF2B5EF4-FFF2-40B4-BE49-F238E27FC236}">
                    <a16:creationId xmlns:a16="http://schemas.microsoft.com/office/drawing/2014/main" id="{51CF65F6-671F-AD4D-B5B3-DF84B6F538BD}"/>
                  </a:ext>
                </a:extLst>
              </p:cNvPr>
              <p:cNvSpPr>
                <a:spLocks noChangeShapeType="1"/>
              </p:cNvSpPr>
              <p:nvPr/>
            </p:nvSpPr>
            <p:spPr bwMode="auto">
              <a:xfrm>
                <a:off x="3082" y="1811"/>
                <a:ext cx="1"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91" name="Line 163">
                <a:extLst>
                  <a:ext uri="{FF2B5EF4-FFF2-40B4-BE49-F238E27FC236}">
                    <a16:creationId xmlns:a16="http://schemas.microsoft.com/office/drawing/2014/main" id="{3BE02048-718D-7149-8610-55725AF95AE3}"/>
                  </a:ext>
                </a:extLst>
              </p:cNvPr>
              <p:cNvSpPr>
                <a:spLocks noChangeShapeType="1"/>
              </p:cNvSpPr>
              <p:nvPr/>
            </p:nvSpPr>
            <p:spPr bwMode="auto">
              <a:xfrm>
                <a:off x="2913" y="1842"/>
                <a:ext cx="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92" name="Line 164">
                <a:extLst>
                  <a:ext uri="{FF2B5EF4-FFF2-40B4-BE49-F238E27FC236}">
                    <a16:creationId xmlns:a16="http://schemas.microsoft.com/office/drawing/2014/main" id="{DDC9E059-0152-C446-8DB2-52D116DAAF9D}"/>
                  </a:ext>
                </a:extLst>
              </p:cNvPr>
              <p:cNvSpPr>
                <a:spLocks noChangeShapeType="1"/>
              </p:cNvSpPr>
              <p:nvPr/>
            </p:nvSpPr>
            <p:spPr bwMode="auto">
              <a:xfrm>
                <a:off x="2912" y="1812"/>
                <a:ext cx="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93" name="AutoShape 165">
                <a:extLst>
                  <a:ext uri="{FF2B5EF4-FFF2-40B4-BE49-F238E27FC236}">
                    <a16:creationId xmlns:a16="http://schemas.microsoft.com/office/drawing/2014/main" id="{EC851BD2-FB97-7743-85E6-12DE087E47E0}"/>
                  </a:ext>
                </a:extLst>
              </p:cNvPr>
              <p:cNvSpPr>
                <a:spLocks noChangeArrowheads="1"/>
              </p:cNvSpPr>
              <p:nvPr/>
            </p:nvSpPr>
            <p:spPr bwMode="auto">
              <a:xfrm rot="5400000">
                <a:off x="3051" y="1745"/>
                <a:ext cx="29" cy="41"/>
              </a:xfrm>
              <a:prstGeom prst="rightArrow">
                <a:avLst>
                  <a:gd name="adj1" fmla="val 51167"/>
                  <a:gd name="adj2" fmla="val 39736"/>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768" name="Group 767">
            <a:extLst>
              <a:ext uri="{FF2B5EF4-FFF2-40B4-BE49-F238E27FC236}">
                <a16:creationId xmlns:a16="http://schemas.microsoft.com/office/drawing/2014/main" id="{C0413C26-2428-294D-A985-438064AB22F8}"/>
              </a:ext>
            </a:extLst>
          </p:cNvPr>
          <p:cNvGrpSpPr/>
          <p:nvPr/>
        </p:nvGrpSpPr>
        <p:grpSpPr>
          <a:xfrm>
            <a:off x="7049868" y="4738514"/>
            <a:ext cx="578032" cy="285706"/>
            <a:chOff x="7493876" y="2774731"/>
            <a:chExt cx="1481958" cy="894622"/>
          </a:xfrm>
        </p:grpSpPr>
        <p:sp>
          <p:nvSpPr>
            <p:cNvPr id="769" name="Freeform 768">
              <a:extLst>
                <a:ext uri="{FF2B5EF4-FFF2-40B4-BE49-F238E27FC236}">
                  <a16:creationId xmlns:a16="http://schemas.microsoft.com/office/drawing/2014/main" id="{965C4A7A-7A5E-0148-8C9E-B16A4266DC8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70" name="Oval 769">
              <a:extLst>
                <a:ext uri="{FF2B5EF4-FFF2-40B4-BE49-F238E27FC236}">
                  <a16:creationId xmlns:a16="http://schemas.microsoft.com/office/drawing/2014/main" id="{92E38B70-5FD9-2340-ACBB-8F93875300F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71" name="Group 770">
              <a:extLst>
                <a:ext uri="{FF2B5EF4-FFF2-40B4-BE49-F238E27FC236}">
                  <a16:creationId xmlns:a16="http://schemas.microsoft.com/office/drawing/2014/main" id="{E3B73C34-FD2E-1B48-A77A-22E11F715B02}"/>
                </a:ext>
              </a:extLst>
            </p:cNvPr>
            <p:cNvGrpSpPr/>
            <p:nvPr/>
          </p:nvGrpSpPr>
          <p:grpSpPr>
            <a:xfrm>
              <a:off x="7713663" y="2848339"/>
              <a:ext cx="1042107" cy="425543"/>
              <a:chOff x="7786941" y="2884917"/>
              <a:chExt cx="897649" cy="353919"/>
            </a:xfrm>
          </p:grpSpPr>
          <p:sp>
            <p:nvSpPr>
              <p:cNvPr id="772" name="Freeform 771">
                <a:extLst>
                  <a:ext uri="{FF2B5EF4-FFF2-40B4-BE49-F238E27FC236}">
                    <a16:creationId xmlns:a16="http://schemas.microsoft.com/office/drawing/2014/main" id="{E4276C6A-8274-8344-BE16-4ABFAA9AC4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3" name="Freeform 772">
                <a:extLst>
                  <a:ext uri="{FF2B5EF4-FFF2-40B4-BE49-F238E27FC236}">
                    <a16:creationId xmlns:a16="http://schemas.microsoft.com/office/drawing/2014/main" id="{20A2FF59-A2E8-7D4A-AF91-33EC3C561DA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4" name="Freeform 773">
                <a:extLst>
                  <a:ext uri="{FF2B5EF4-FFF2-40B4-BE49-F238E27FC236}">
                    <a16:creationId xmlns:a16="http://schemas.microsoft.com/office/drawing/2014/main" id="{903498AC-CE0A-4149-A230-F651FF8C1DF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5" name="Freeform 774">
                <a:extLst>
                  <a:ext uri="{FF2B5EF4-FFF2-40B4-BE49-F238E27FC236}">
                    <a16:creationId xmlns:a16="http://schemas.microsoft.com/office/drawing/2014/main" id="{B872917B-C402-9545-A450-6FA93A7AFF3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76" name="Group 775">
            <a:extLst>
              <a:ext uri="{FF2B5EF4-FFF2-40B4-BE49-F238E27FC236}">
                <a16:creationId xmlns:a16="http://schemas.microsoft.com/office/drawing/2014/main" id="{E243B6F1-DF5E-834B-A8AE-E9590849B60B}"/>
              </a:ext>
            </a:extLst>
          </p:cNvPr>
          <p:cNvGrpSpPr/>
          <p:nvPr/>
        </p:nvGrpSpPr>
        <p:grpSpPr>
          <a:xfrm>
            <a:off x="6681740" y="5392274"/>
            <a:ext cx="578032" cy="285706"/>
            <a:chOff x="7493876" y="2774731"/>
            <a:chExt cx="1481958" cy="894622"/>
          </a:xfrm>
        </p:grpSpPr>
        <p:sp>
          <p:nvSpPr>
            <p:cNvPr id="777" name="Freeform 776">
              <a:extLst>
                <a:ext uri="{FF2B5EF4-FFF2-40B4-BE49-F238E27FC236}">
                  <a16:creationId xmlns:a16="http://schemas.microsoft.com/office/drawing/2014/main" id="{84A4F67C-5B7E-A346-A9B5-707127538DB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78" name="Oval 777">
              <a:extLst>
                <a:ext uri="{FF2B5EF4-FFF2-40B4-BE49-F238E27FC236}">
                  <a16:creationId xmlns:a16="http://schemas.microsoft.com/office/drawing/2014/main" id="{710EA80C-53BE-C640-847F-EF8C6F0C5E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79" name="Group 778">
              <a:extLst>
                <a:ext uri="{FF2B5EF4-FFF2-40B4-BE49-F238E27FC236}">
                  <a16:creationId xmlns:a16="http://schemas.microsoft.com/office/drawing/2014/main" id="{6F05C597-EF04-8E46-ADDE-B5386A7B3E03}"/>
                </a:ext>
              </a:extLst>
            </p:cNvPr>
            <p:cNvGrpSpPr/>
            <p:nvPr/>
          </p:nvGrpSpPr>
          <p:grpSpPr>
            <a:xfrm>
              <a:off x="7713663" y="2848339"/>
              <a:ext cx="1042107" cy="425543"/>
              <a:chOff x="7786941" y="2884917"/>
              <a:chExt cx="897649" cy="353919"/>
            </a:xfrm>
          </p:grpSpPr>
          <p:sp>
            <p:nvSpPr>
              <p:cNvPr id="780" name="Freeform 779">
                <a:extLst>
                  <a:ext uri="{FF2B5EF4-FFF2-40B4-BE49-F238E27FC236}">
                    <a16:creationId xmlns:a16="http://schemas.microsoft.com/office/drawing/2014/main" id="{7C40FDF7-A328-1B4D-8506-754F6CBE08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1" name="Freeform 780">
                <a:extLst>
                  <a:ext uri="{FF2B5EF4-FFF2-40B4-BE49-F238E27FC236}">
                    <a16:creationId xmlns:a16="http://schemas.microsoft.com/office/drawing/2014/main" id="{5F61F868-DE1D-8F4B-B310-992E9BA5370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2" name="Freeform 781">
                <a:extLst>
                  <a:ext uri="{FF2B5EF4-FFF2-40B4-BE49-F238E27FC236}">
                    <a16:creationId xmlns:a16="http://schemas.microsoft.com/office/drawing/2014/main" id="{ECFAAB82-F382-5C46-A481-4E0EE52A629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3" name="Freeform 782">
                <a:extLst>
                  <a:ext uri="{FF2B5EF4-FFF2-40B4-BE49-F238E27FC236}">
                    <a16:creationId xmlns:a16="http://schemas.microsoft.com/office/drawing/2014/main" id="{81EF1C74-F122-EB4E-87D0-836B4BC6B1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84" name="Group 783">
            <a:extLst>
              <a:ext uri="{FF2B5EF4-FFF2-40B4-BE49-F238E27FC236}">
                <a16:creationId xmlns:a16="http://schemas.microsoft.com/office/drawing/2014/main" id="{32B9D5FB-6F2D-FC49-BA71-4E56467A288E}"/>
              </a:ext>
            </a:extLst>
          </p:cNvPr>
          <p:cNvGrpSpPr/>
          <p:nvPr/>
        </p:nvGrpSpPr>
        <p:grpSpPr>
          <a:xfrm>
            <a:off x="5525266" y="5343605"/>
            <a:ext cx="578032" cy="285706"/>
            <a:chOff x="7493876" y="2774731"/>
            <a:chExt cx="1481958" cy="894622"/>
          </a:xfrm>
        </p:grpSpPr>
        <p:sp>
          <p:nvSpPr>
            <p:cNvPr id="785" name="Freeform 784">
              <a:extLst>
                <a:ext uri="{FF2B5EF4-FFF2-40B4-BE49-F238E27FC236}">
                  <a16:creationId xmlns:a16="http://schemas.microsoft.com/office/drawing/2014/main" id="{6D9C8DA7-EC26-F440-A5E7-0414FEEDC3A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86" name="Oval 785">
              <a:extLst>
                <a:ext uri="{FF2B5EF4-FFF2-40B4-BE49-F238E27FC236}">
                  <a16:creationId xmlns:a16="http://schemas.microsoft.com/office/drawing/2014/main" id="{75F55489-01E2-DC4E-8420-B6BA4282835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87" name="Group 786">
              <a:extLst>
                <a:ext uri="{FF2B5EF4-FFF2-40B4-BE49-F238E27FC236}">
                  <a16:creationId xmlns:a16="http://schemas.microsoft.com/office/drawing/2014/main" id="{76171C91-B5DD-BD40-9E3B-82B64D920D4A}"/>
                </a:ext>
              </a:extLst>
            </p:cNvPr>
            <p:cNvGrpSpPr/>
            <p:nvPr/>
          </p:nvGrpSpPr>
          <p:grpSpPr>
            <a:xfrm>
              <a:off x="7713663" y="2848339"/>
              <a:ext cx="1042107" cy="425543"/>
              <a:chOff x="7786941" y="2884917"/>
              <a:chExt cx="897649" cy="353919"/>
            </a:xfrm>
          </p:grpSpPr>
          <p:sp>
            <p:nvSpPr>
              <p:cNvPr id="788" name="Freeform 787">
                <a:extLst>
                  <a:ext uri="{FF2B5EF4-FFF2-40B4-BE49-F238E27FC236}">
                    <a16:creationId xmlns:a16="http://schemas.microsoft.com/office/drawing/2014/main" id="{92824FB2-3109-A24A-84EE-0875C22A171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9" name="Freeform 788">
                <a:extLst>
                  <a:ext uri="{FF2B5EF4-FFF2-40B4-BE49-F238E27FC236}">
                    <a16:creationId xmlns:a16="http://schemas.microsoft.com/office/drawing/2014/main" id="{B4992F98-C293-F14F-897F-0428DAF2487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0" name="Freeform 789">
                <a:extLst>
                  <a:ext uri="{FF2B5EF4-FFF2-40B4-BE49-F238E27FC236}">
                    <a16:creationId xmlns:a16="http://schemas.microsoft.com/office/drawing/2014/main" id="{9D3E92E4-B967-074F-BDDA-6C78578D5D3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1" name="Freeform 790">
                <a:extLst>
                  <a:ext uri="{FF2B5EF4-FFF2-40B4-BE49-F238E27FC236}">
                    <a16:creationId xmlns:a16="http://schemas.microsoft.com/office/drawing/2014/main" id="{AC70E22F-7F6D-9D45-9031-FB98F8A400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92" name="Group 791">
            <a:extLst>
              <a:ext uri="{FF2B5EF4-FFF2-40B4-BE49-F238E27FC236}">
                <a16:creationId xmlns:a16="http://schemas.microsoft.com/office/drawing/2014/main" id="{0AAA6329-4E08-D94E-93EE-AC2FA25D6326}"/>
              </a:ext>
            </a:extLst>
          </p:cNvPr>
          <p:cNvGrpSpPr/>
          <p:nvPr/>
        </p:nvGrpSpPr>
        <p:grpSpPr>
          <a:xfrm>
            <a:off x="6130766" y="4428206"/>
            <a:ext cx="578032" cy="285706"/>
            <a:chOff x="7493876" y="2774731"/>
            <a:chExt cx="1481958" cy="894622"/>
          </a:xfrm>
        </p:grpSpPr>
        <p:sp>
          <p:nvSpPr>
            <p:cNvPr id="793" name="Freeform 792">
              <a:extLst>
                <a:ext uri="{FF2B5EF4-FFF2-40B4-BE49-F238E27FC236}">
                  <a16:creationId xmlns:a16="http://schemas.microsoft.com/office/drawing/2014/main" id="{BB444168-FD71-7E47-B4D6-391D9675421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94" name="Oval 793">
              <a:extLst>
                <a:ext uri="{FF2B5EF4-FFF2-40B4-BE49-F238E27FC236}">
                  <a16:creationId xmlns:a16="http://schemas.microsoft.com/office/drawing/2014/main" id="{FAC70931-18C0-3E4B-9F7C-07190D628EE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95" name="Group 794">
              <a:extLst>
                <a:ext uri="{FF2B5EF4-FFF2-40B4-BE49-F238E27FC236}">
                  <a16:creationId xmlns:a16="http://schemas.microsoft.com/office/drawing/2014/main" id="{CDA4CB47-2278-C94D-A8EA-8D5E2A74A82A}"/>
                </a:ext>
              </a:extLst>
            </p:cNvPr>
            <p:cNvGrpSpPr/>
            <p:nvPr/>
          </p:nvGrpSpPr>
          <p:grpSpPr>
            <a:xfrm>
              <a:off x="7713663" y="2848339"/>
              <a:ext cx="1042107" cy="425543"/>
              <a:chOff x="7786941" y="2884917"/>
              <a:chExt cx="897649" cy="353919"/>
            </a:xfrm>
          </p:grpSpPr>
          <p:sp>
            <p:nvSpPr>
              <p:cNvPr id="796" name="Freeform 795">
                <a:extLst>
                  <a:ext uri="{FF2B5EF4-FFF2-40B4-BE49-F238E27FC236}">
                    <a16:creationId xmlns:a16="http://schemas.microsoft.com/office/drawing/2014/main" id="{DCDB30E9-C763-0E48-9E3E-72EAECA07B5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7" name="Freeform 796">
                <a:extLst>
                  <a:ext uri="{FF2B5EF4-FFF2-40B4-BE49-F238E27FC236}">
                    <a16:creationId xmlns:a16="http://schemas.microsoft.com/office/drawing/2014/main" id="{77961B40-DE0E-B64A-AC4E-268EAB832F4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8" name="Freeform 797">
                <a:extLst>
                  <a:ext uri="{FF2B5EF4-FFF2-40B4-BE49-F238E27FC236}">
                    <a16:creationId xmlns:a16="http://schemas.microsoft.com/office/drawing/2014/main" id="{C29BE61B-DD17-1E48-955B-B459D24C9D9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9" name="Freeform 798">
                <a:extLst>
                  <a:ext uri="{FF2B5EF4-FFF2-40B4-BE49-F238E27FC236}">
                    <a16:creationId xmlns:a16="http://schemas.microsoft.com/office/drawing/2014/main" id="{9D0B46F6-CDBE-9C4C-98C4-18ACE1C1CF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00" name="Group 799">
            <a:extLst>
              <a:ext uri="{FF2B5EF4-FFF2-40B4-BE49-F238E27FC236}">
                <a16:creationId xmlns:a16="http://schemas.microsoft.com/office/drawing/2014/main" id="{439AE64C-370D-E343-8E49-6C6768CBAF77}"/>
              </a:ext>
            </a:extLst>
          </p:cNvPr>
          <p:cNvGrpSpPr/>
          <p:nvPr/>
        </p:nvGrpSpPr>
        <p:grpSpPr>
          <a:xfrm>
            <a:off x="6041427" y="5026045"/>
            <a:ext cx="578032" cy="285706"/>
            <a:chOff x="7493876" y="2774731"/>
            <a:chExt cx="1481958" cy="894622"/>
          </a:xfrm>
        </p:grpSpPr>
        <p:sp>
          <p:nvSpPr>
            <p:cNvPr id="801" name="Freeform 800">
              <a:extLst>
                <a:ext uri="{FF2B5EF4-FFF2-40B4-BE49-F238E27FC236}">
                  <a16:creationId xmlns:a16="http://schemas.microsoft.com/office/drawing/2014/main" id="{E0A1DB2C-92C8-364E-BC47-FA5BAF52161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02" name="Oval 801">
              <a:extLst>
                <a:ext uri="{FF2B5EF4-FFF2-40B4-BE49-F238E27FC236}">
                  <a16:creationId xmlns:a16="http://schemas.microsoft.com/office/drawing/2014/main" id="{84346A6B-FED3-C944-B74B-F5A1DE30FD5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03" name="Group 802">
              <a:extLst>
                <a:ext uri="{FF2B5EF4-FFF2-40B4-BE49-F238E27FC236}">
                  <a16:creationId xmlns:a16="http://schemas.microsoft.com/office/drawing/2014/main" id="{543182CA-CB89-DA41-B460-2032628AECF5}"/>
                </a:ext>
              </a:extLst>
            </p:cNvPr>
            <p:cNvGrpSpPr/>
            <p:nvPr/>
          </p:nvGrpSpPr>
          <p:grpSpPr>
            <a:xfrm>
              <a:off x="7713663" y="2848339"/>
              <a:ext cx="1042107" cy="425543"/>
              <a:chOff x="7786941" y="2884917"/>
              <a:chExt cx="897649" cy="353919"/>
            </a:xfrm>
          </p:grpSpPr>
          <p:sp>
            <p:nvSpPr>
              <p:cNvPr id="804" name="Freeform 803">
                <a:extLst>
                  <a:ext uri="{FF2B5EF4-FFF2-40B4-BE49-F238E27FC236}">
                    <a16:creationId xmlns:a16="http://schemas.microsoft.com/office/drawing/2014/main" id="{7C35BEA7-39EA-AF44-9B1A-9069DDBA13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5" name="Freeform 804">
                <a:extLst>
                  <a:ext uri="{FF2B5EF4-FFF2-40B4-BE49-F238E27FC236}">
                    <a16:creationId xmlns:a16="http://schemas.microsoft.com/office/drawing/2014/main" id="{CA289C9F-3DB7-7A4B-A338-B0CD67353F4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6" name="Freeform 805">
                <a:extLst>
                  <a:ext uri="{FF2B5EF4-FFF2-40B4-BE49-F238E27FC236}">
                    <a16:creationId xmlns:a16="http://schemas.microsoft.com/office/drawing/2014/main" id="{F5FC6510-D993-524E-B9F2-EB0A421DFE3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7" name="Freeform 806">
                <a:extLst>
                  <a:ext uri="{FF2B5EF4-FFF2-40B4-BE49-F238E27FC236}">
                    <a16:creationId xmlns:a16="http://schemas.microsoft.com/office/drawing/2014/main" id="{C58489D3-AD98-5849-ADA3-B1C7B9B4B9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08" name="Group 807">
            <a:extLst>
              <a:ext uri="{FF2B5EF4-FFF2-40B4-BE49-F238E27FC236}">
                <a16:creationId xmlns:a16="http://schemas.microsoft.com/office/drawing/2014/main" id="{CBD30329-EF8A-434C-B6EE-CEE2CDB2D499}"/>
              </a:ext>
            </a:extLst>
          </p:cNvPr>
          <p:cNvGrpSpPr/>
          <p:nvPr/>
        </p:nvGrpSpPr>
        <p:grpSpPr>
          <a:xfrm>
            <a:off x="5094748" y="4736342"/>
            <a:ext cx="578032" cy="285706"/>
            <a:chOff x="7493876" y="2774731"/>
            <a:chExt cx="1481958" cy="894622"/>
          </a:xfrm>
        </p:grpSpPr>
        <p:sp>
          <p:nvSpPr>
            <p:cNvPr id="809" name="Freeform 808">
              <a:extLst>
                <a:ext uri="{FF2B5EF4-FFF2-40B4-BE49-F238E27FC236}">
                  <a16:creationId xmlns:a16="http://schemas.microsoft.com/office/drawing/2014/main" id="{C16A6827-70C6-5247-943E-DBCA19804B5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10" name="Oval 809">
              <a:extLst>
                <a:ext uri="{FF2B5EF4-FFF2-40B4-BE49-F238E27FC236}">
                  <a16:creationId xmlns:a16="http://schemas.microsoft.com/office/drawing/2014/main" id="{701C0281-7FB7-B040-84C8-661D68EF69F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11" name="Group 810">
              <a:extLst>
                <a:ext uri="{FF2B5EF4-FFF2-40B4-BE49-F238E27FC236}">
                  <a16:creationId xmlns:a16="http://schemas.microsoft.com/office/drawing/2014/main" id="{019453D2-E67C-7F4E-82EB-B7EE9BD09D32}"/>
                </a:ext>
              </a:extLst>
            </p:cNvPr>
            <p:cNvGrpSpPr/>
            <p:nvPr/>
          </p:nvGrpSpPr>
          <p:grpSpPr>
            <a:xfrm>
              <a:off x="7713663" y="2848339"/>
              <a:ext cx="1042107" cy="425543"/>
              <a:chOff x="7786941" y="2884917"/>
              <a:chExt cx="897649" cy="353919"/>
            </a:xfrm>
          </p:grpSpPr>
          <p:sp>
            <p:nvSpPr>
              <p:cNvPr id="812" name="Freeform 811">
                <a:extLst>
                  <a:ext uri="{FF2B5EF4-FFF2-40B4-BE49-F238E27FC236}">
                    <a16:creationId xmlns:a16="http://schemas.microsoft.com/office/drawing/2014/main" id="{43556055-0862-FA41-B220-5E3C09F46FA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3" name="Freeform 812">
                <a:extLst>
                  <a:ext uri="{FF2B5EF4-FFF2-40B4-BE49-F238E27FC236}">
                    <a16:creationId xmlns:a16="http://schemas.microsoft.com/office/drawing/2014/main" id="{7D44D9ED-1D38-B64F-B869-982F3B76A33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4" name="Freeform 813">
                <a:extLst>
                  <a:ext uri="{FF2B5EF4-FFF2-40B4-BE49-F238E27FC236}">
                    <a16:creationId xmlns:a16="http://schemas.microsoft.com/office/drawing/2014/main" id="{64929109-8482-0C43-AE9D-6EFDD2BC94E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5" name="Freeform 814">
                <a:extLst>
                  <a:ext uri="{FF2B5EF4-FFF2-40B4-BE49-F238E27FC236}">
                    <a16:creationId xmlns:a16="http://schemas.microsoft.com/office/drawing/2014/main" id="{61BC8A89-F1ED-CE46-9494-60CF8828663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 name="Group 2">
            <a:extLst>
              <a:ext uri="{FF2B5EF4-FFF2-40B4-BE49-F238E27FC236}">
                <a16:creationId xmlns:a16="http://schemas.microsoft.com/office/drawing/2014/main" id="{3374B185-CCF9-0F43-92E1-E9A2B51C7C81}"/>
              </a:ext>
            </a:extLst>
          </p:cNvPr>
          <p:cNvGrpSpPr/>
          <p:nvPr/>
        </p:nvGrpSpPr>
        <p:grpSpPr>
          <a:xfrm>
            <a:off x="3563785" y="1706808"/>
            <a:ext cx="2317750" cy="3038266"/>
            <a:chOff x="3563785" y="1706808"/>
            <a:chExt cx="2317750" cy="3038266"/>
          </a:xfrm>
        </p:grpSpPr>
        <p:sp>
          <p:nvSpPr>
            <p:cNvPr id="539" name="Freeform 3">
              <a:extLst>
                <a:ext uri="{FF2B5EF4-FFF2-40B4-BE49-F238E27FC236}">
                  <a16:creationId xmlns:a16="http://schemas.microsoft.com/office/drawing/2014/main" id="{DEA17EE7-6646-5049-8B03-582779382B33}"/>
                </a:ext>
              </a:extLst>
            </p:cNvPr>
            <p:cNvSpPr>
              <a:spLocks/>
            </p:cNvSpPr>
            <p:nvPr/>
          </p:nvSpPr>
          <p:spPr bwMode="auto">
            <a:xfrm rot="16200000">
              <a:off x="4355018" y="3236963"/>
              <a:ext cx="721461" cy="2294761"/>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 name="connsiteX0" fmla="*/ 0 w 6741"/>
                <a:gd name="connsiteY0" fmla="*/ 0 h 15505"/>
                <a:gd name="connsiteX1" fmla="*/ 2801 w 6741"/>
                <a:gd name="connsiteY1" fmla="*/ 10310 h 15505"/>
                <a:gd name="connsiteX2" fmla="*/ 3660 w 6741"/>
                <a:gd name="connsiteY2" fmla="*/ 10251 h 15505"/>
                <a:gd name="connsiteX3" fmla="*/ 6741 w 6741"/>
                <a:gd name="connsiteY3" fmla="*/ 14932 h 15505"/>
                <a:gd name="connsiteX4" fmla="*/ 0 w 6741"/>
                <a:gd name="connsiteY4" fmla="*/ 0 h 15505"/>
                <a:gd name="connsiteX0" fmla="*/ 5612 w 7164"/>
                <a:gd name="connsiteY0" fmla="*/ 0 h 10410"/>
                <a:gd name="connsiteX1" fmla="*/ 13 w 7164"/>
                <a:gd name="connsiteY1" fmla="*/ 7060 h 10410"/>
                <a:gd name="connsiteX2" fmla="*/ 1287 w 7164"/>
                <a:gd name="connsiteY2" fmla="*/ 7022 h 10410"/>
                <a:gd name="connsiteX3" fmla="*/ 5858 w 7164"/>
                <a:gd name="connsiteY3" fmla="*/ 10041 h 10410"/>
                <a:gd name="connsiteX4" fmla="*/ 5612 w 7164"/>
                <a:gd name="connsiteY4" fmla="*/ 0 h 10410"/>
                <a:gd name="connsiteX0" fmla="*/ 7932 w 10098"/>
                <a:gd name="connsiteY0" fmla="*/ 0 h 10001"/>
                <a:gd name="connsiteX1" fmla="*/ 116 w 10098"/>
                <a:gd name="connsiteY1" fmla="*/ 6782 h 10001"/>
                <a:gd name="connsiteX2" fmla="*/ 1894 w 10098"/>
                <a:gd name="connsiteY2" fmla="*/ 6745 h 10001"/>
                <a:gd name="connsiteX3" fmla="*/ 8275 w 10098"/>
                <a:gd name="connsiteY3" fmla="*/ 9646 h 10001"/>
                <a:gd name="connsiteX4" fmla="*/ 7932 w 10098"/>
                <a:gd name="connsiteY4" fmla="*/ 0 h 10001"/>
                <a:gd name="connsiteX0" fmla="*/ 7932 w 11399"/>
                <a:gd name="connsiteY0" fmla="*/ 0 h 10001"/>
                <a:gd name="connsiteX1" fmla="*/ 116 w 11399"/>
                <a:gd name="connsiteY1" fmla="*/ 6782 h 10001"/>
                <a:gd name="connsiteX2" fmla="*/ 1894 w 11399"/>
                <a:gd name="connsiteY2" fmla="*/ 6745 h 10001"/>
                <a:gd name="connsiteX3" fmla="*/ 8275 w 11399"/>
                <a:gd name="connsiteY3" fmla="*/ 9646 h 10001"/>
                <a:gd name="connsiteX4" fmla="*/ 7932 w 11399"/>
                <a:gd name="connsiteY4" fmla="*/ 0 h 10001"/>
                <a:gd name="connsiteX0" fmla="*/ 7932 w 8463"/>
                <a:gd name="connsiteY0" fmla="*/ 0 h 10001"/>
                <a:gd name="connsiteX1" fmla="*/ 116 w 8463"/>
                <a:gd name="connsiteY1" fmla="*/ 6782 h 10001"/>
                <a:gd name="connsiteX2" fmla="*/ 1894 w 8463"/>
                <a:gd name="connsiteY2" fmla="*/ 6745 h 10001"/>
                <a:gd name="connsiteX3" fmla="*/ 8275 w 8463"/>
                <a:gd name="connsiteY3" fmla="*/ 9646 h 10001"/>
                <a:gd name="connsiteX4" fmla="*/ 7932 w 8463"/>
                <a:gd name="connsiteY4" fmla="*/ 0 h 10001"/>
                <a:gd name="connsiteX0" fmla="*/ 10170 w 10376"/>
                <a:gd name="connsiteY0" fmla="*/ 0 h 9753"/>
                <a:gd name="connsiteX1" fmla="*/ 109 w 10376"/>
                <a:gd name="connsiteY1" fmla="*/ 6534 h 9753"/>
                <a:gd name="connsiteX2" fmla="*/ 2210 w 10376"/>
                <a:gd name="connsiteY2" fmla="*/ 6497 h 9753"/>
                <a:gd name="connsiteX3" fmla="*/ 9750 w 10376"/>
                <a:gd name="connsiteY3" fmla="*/ 9398 h 9753"/>
                <a:gd name="connsiteX4" fmla="*/ 10170 w 10376"/>
                <a:gd name="connsiteY4" fmla="*/ 0 h 9753"/>
                <a:gd name="connsiteX0" fmla="*/ 9801 w 9999"/>
                <a:gd name="connsiteY0" fmla="*/ 0 h 9636"/>
                <a:gd name="connsiteX1" fmla="*/ 105 w 9999"/>
                <a:gd name="connsiteY1" fmla="*/ 6699 h 9636"/>
                <a:gd name="connsiteX2" fmla="*/ 2130 w 9999"/>
                <a:gd name="connsiteY2" fmla="*/ 6662 h 9636"/>
                <a:gd name="connsiteX3" fmla="*/ 9397 w 9999"/>
                <a:gd name="connsiteY3" fmla="*/ 9636 h 9636"/>
                <a:gd name="connsiteX4" fmla="*/ 9801 w 9999"/>
                <a:gd name="connsiteY4" fmla="*/ 0 h 9636"/>
                <a:gd name="connsiteX0" fmla="*/ 9802 w 10000"/>
                <a:gd name="connsiteY0" fmla="*/ 0 h 10000"/>
                <a:gd name="connsiteX1" fmla="*/ 105 w 10000"/>
                <a:gd name="connsiteY1" fmla="*/ 6952 h 10000"/>
                <a:gd name="connsiteX2" fmla="*/ 2130 w 10000"/>
                <a:gd name="connsiteY2" fmla="*/ 6914 h 10000"/>
                <a:gd name="connsiteX3" fmla="*/ 9398 w 10000"/>
                <a:gd name="connsiteY3" fmla="*/ 10000 h 10000"/>
                <a:gd name="connsiteX4" fmla="*/ 9802 w 10000"/>
                <a:gd name="connsiteY4" fmla="*/ 0 h 10000"/>
                <a:gd name="connsiteX0" fmla="*/ 9697 w 9895"/>
                <a:gd name="connsiteY0" fmla="*/ 0 h 10000"/>
                <a:gd name="connsiteX1" fmla="*/ 0 w 9895"/>
                <a:gd name="connsiteY1" fmla="*/ 6952 h 10000"/>
                <a:gd name="connsiteX2" fmla="*/ 2025 w 9895"/>
                <a:gd name="connsiteY2" fmla="*/ 6914 h 10000"/>
                <a:gd name="connsiteX3" fmla="*/ 9293 w 9895"/>
                <a:gd name="connsiteY3" fmla="*/ 10000 h 10000"/>
                <a:gd name="connsiteX4" fmla="*/ 9697 w 9895"/>
                <a:gd name="connsiteY4" fmla="*/ 0 h 10000"/>
                <a:gd name="connsiteX0" fmla="*/ 9800 w 10001"/>
                <a:gd name="connsiteY0" fmla="*/ 0 h 10000"/>
                <a:gd name="connsiteX1" fmla="*/ 0 w 10001"/>
                <a:gd name="connsiteY1" fmla="*/ 6952 h 10000"/>
                <a:gd name="connsiteX2" fmla="*/ 2314 w 10001"/>
                <a:gd name="connsiteY2" fmla="*/ 7860 h 10000"/>
                <a:gd name="connsiteX3" fmla="*/ 9392 w 10001"/>
                <a:gd name="connsiteY3" fmla="*/ 10000 h 10000"/>
                <a:gd name="connsiteX4" fmla="*/ 9800 w 10001"/>
                <a:gd name="connsiteY4" fmla="*/ 0 h 10000"/>
                <a:gd name="connsiteX0" fmla="*/ 9800 w 10001"/>
                <a:gd name="connsiteY0" fmla="*/ 0 h 10000"/>
                <a:gd name="connsiteX1" fmla="*/ 0 w 10001"/>
                <a:gd name="connsiteY1" fmla="*/ 6952 h 10000"/>
                <a:gd name="connsiteX2" fmla="*/ 2314 w 10001"/>
                <a:gd name="connsiteY2" fmla="*/ 7860 h 10000"/>
                <a:gd name="connsiteX3" fmla="*/ 9392 w 10001"/>
                <a:gd name="connsiteY3" fmla="*/ 10000 h 10000"/>
                <a:gd name="connsiteX4" fmla="*/ 9800 w 10001"/>
                <a:gd name="connsiteY4" fmla="*/ 0 h 10000"/>
                <a:gd name="connsiteX0" fmla="*/ 9800 w 10001"/>
                <a:gd name="connsiteY0" fmla="*/ 0 h 10000"/>
                <a:gd name="connsiteX1" fmla="*/ 0 w 10001"/>
                <a:gd name="connsiteY1" fmla="*/ 6952 h 10000"/>
                <a:gd name="connsiteX2" fmla="*/ 2314 w 10001"/>
                <a:gd name="connsiteY2" fmla="*/ 7860 h 10000"/>
                <a:gd name="connsiteX3" fmla="*/ 9392 w 10001"/>
                <a:gd name="connsiteY3" fmla="*/ 10000 h 10000"/>
                <a:gd name="connsiteX4" fmla="*/ 9800 w 10001"/>
                <a:gd name="connsiteY4" fmla="*/ 0 h 10000"/>
                <a:gd name="connsiteX0" fmla="*/ 9800 w 10148"/>
                <a:gd name="connsiteY0" fmla="*/ 0 h 10158"/>
                <a:gd name="connsiteX1" fmla="*/ 0 w 10148"/>
                <a:gd name="connsiteY1" fmla="*/ 6952 h 10158"/>
                <a:gd name="connsiteX2" fmla="*/ 2314 w 10148"/>
                <a:gd name="connsiteY2" fmla="*/ 7860 h 10158"/>
                <a:gd name="connsiteX3" fmla="*/ 9794 w 10148"/>
                <a:gd name="connsiteY3" fmla="*/ 10158 h 10158"/>
                <a:gd name="connsiteX4" fmla="*/ 9800 w 10148"/>
                <a:gd name="connsiteY4" fmla="*/ 0 h 10158"/>
                <a:gd name="connsiteX0" fmla="*/ 9800 w 10148"/>
                <a:gd name="connsiteY0" fmla="*/ 0 h 10158"/>
                <a:gd name="connsiteX1" fmla="*/ 0 w 10148"/>
                <a:gd name="connsiteY1" fmla="*/ 6952 h 10158"/>
                <a:gd name="connsiteX2" fmla="*/ 1653 w 10148"/>
                <a:gd name="connsiteY2" fmla="*/ 8453 h 10158"/>
                <a:gd name="connsiteX3" fmla="*/ 9794 w 10148"/>
                <a:gd name="connsiteY3" fmla="*/ 10158 h 10158"/>
                <a:gd name="connsiteX4" fmla="*/ 9800 w 10148"/>
                <a:gd name="connsiteY4" fmla="*/ 0 h 10158"/>
                <a:gd name="connsiteX0" fmla="*/ 9800 w 10148"/>
                <a:gd name="connsiteY0" fmla="*/ 0 h 10158"/>
                <a:gd name="connsiteX1" fmla="*/ 0 w 10148"/>
                <a:gd name="connsiteY1" fmla="*/ 6952 h 10158"/>
                <a:gd name="connsiteX2" fmla="*/ 1653 w 10148"/>
                <a:gd name="connsiteY2" fmla="*/ 8453 h 10158"/>
                <a:gd name="connsiteX3" fmla="*/ 9794 w 10148"/>
                <a:gd name="connsiteY3" fmla="*/ 10158 h 10158"/>
                <a:gd name="connsiteX4" fmla="*/ 9800 w 10148"/>
                <a:gd name="connsiteY4" fmla="*/ 0 h 10158"/>
                <a:gd name="connsiteX0" fmla="*/ 8194 w 8542"/>
                <a:gd name="connsiteY0" fmla="*/ 0 h 10158"/>
                <a:gd name="connsiteX1" fmla="*/ 0 w 8542"/>
                <a:gd name="connsiteY1" fmla="*/ 7601 h 10158"/>
                <a:gd name="connsiteX2" fmla="*/ 47 w 8542"/>
                <a:gd name="connsiteY2" fmla="*/ 8453 h 10158"/>
                <a:gd name="connsiteX3" fmla="*/ 8188 w 8542"/>
                <a:gd name="connsiteY3" fmla="*/ 10158 h 10158"/>
                <a:gd name="connsiteX4" fmla="*/ 8194 w 8542"/>
                <a:gd name="connsiteY4" fmla="*/ 0 h 10158"/>
                <a:gd name="connsiteX0" fmla="*/ 9538 w 9975"/>
                <a:gd name="connsiteY0" fmla="*/ 0 h 10128"/>
                <a:gd name="connsiteX1" fmla="*/ 0 w 9975"/>
                <a:gd name="connsiteY1" fmla="*/ 7611 h 10128"/>
                <a:gd name="connsiteX2" fmla="*/ 55 w 9975"/>
                <a:gd name="connsiteY2" fmla="*/ 8450 h 10128"/>
                <a:gd name="connsiteX3" fmla="*/ 9586 w 9975"/>
                <a:gd name="connsiteY3" fmla="*/ 10128 h 10128"/>
                <a:gd name="connsiteX4" fmla="*/ 9538 w 9975"/>
                <a:gd name="connsiteY4" fmla="*/ 0 h 10128"/>
                <a:gd name="connsiteX0" fmla="*/ 9562 w 9999"/>
                <a:gd name="connsiteY0" fmla="*/ 0 h 10000"/>
                <a:gd name="connsiteX1" fmla="*/ 0 w 9999"/>
                <a:gd name="connsiteY1" fmla="*/ 7515 h 10000"/>
                <a:gd name="connsiteX2" fmla="*/ 55 w 9999"/>
                <a:gd name="connsiteY2" fmla="*/ 8343 h 10000"/>
                <a:gd name="connsiteX3" fmla="*/ 9610 w 9999"/>
                <a:gd name="connsiteY3" fmla="*/ 10000 h 10000"/>
                <a:gd name="connsiteX4" fmla="*/ 9562 w 9999"/>
                <a:gd name="connsiteY4" fmla="*/ 0 h 10000"/>
                <a:gd name="connsiteX0" fmla="*/ 9563 w 10000"/>
                <a:gd name="connsiteY0" fmla="*/ 0 h 10126"/>
                <a:gd name="connsiteX1" fmla="*/ 0 w 10000"/>
                <a:gd name="connsiteY1" fmla="*/ 7515 h 10126"/>
                <a:gd name="connsiteX2" fmla="*/ 55 w 10000"/>
                <a:gd name="connsiteY2" fmla="*/ 8343 h 10126"/>
                <a:gd name="connsiteX3" fmla="*/ 9611 w 10000"/>
                <a:gd name="connsiteY3" fmla="*/ 10126 h 10126"/>
                <a:gd name="connsiteX4" fmla="*/ 9563 w 10000"/>
                <a:gd name="connsiteY4" fmla="*/ 0 h 10126"/>
                <a:gd name="connsiteX0" fmla="*/ 9563 w 10000"/>
                <a:gd name="connsiteY0" fmla="*/ 0 h 10126"/>
                <a:gd name="connsiteX1" fmla="*/ 0 w 10000"/>
                <a:gd name="connsiteY1" fmla="*/ 7515 h 10126"/>
                <a:gd name="connsiteX2" fmla="*/ 55 w 10000"/>
                <a:gd name="connsiteY2" fmla="*/ 8343 h 10126"/>
                <a:gd name="connsiteX3" fmla="*/ 9611 w 10000"/>
                <a:gd name="connsiteY3" fmla="*/ 10126 h 10126"/>
                <a:gd name="connsiteX4" fmla="*/ 9563 w 10000"/>
                <a:gd name="connsiteY4" fmla="*/ 0 h 10126"/>
                <a:gd name="connsiteX0" fmla="*/ 9563 w 9799"/>
                <a:gd name="connsiteY0" fmla="*/ 0 h 10126"/>
                <a:gd name="connsiteX1" fmla="*/ 0 w 9799"/>
                <a:gd name="connsiteY1" fmla="*/ 7515 h 10126"/>
                <a:gd name="connsiteX2" fmla="*/ 55 w 9799"/>
                <a:gd name="connsiteY2" fmla="*/ 8343 h 10126"/>
                <a:gd name="connsiteX3" fmla="*/ 9611 w 9799"/>
                <a:gd name="connsiteY3" fmla="*/ 10126 h 10126"/>
                <a:gd name="connsiteX4" fmla="*/ 9563 w 9799"/>
                <a:gd name="connsiteY4" fmla="*/ 0 h 10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9" h="10126">
                  <a:moveTo>
                    <a:pt x="9563" y="0"/>
                  </a:moveTo>
                  <a:cubicBezTo>
                    <a:pt x="6380" y="3447"/>
                    <a:pt x="4378" y="4742"/>
                    <a:pt x="0" y="7515"/>
                  </a:cubicBezTo>
                  <a:cubicBezTo>
                    <a:pt x="19" y="7790"/>
                    <a:pt x="36" y="8067"/>
                    <a:pt x="55" y="8343"/>
                  </a:cubicBezTo>
                  <a:cubicBezTo>
                    <a:pt x="3592" y="8754"/>
                    <a:pt x="6787" y="8518"/>
                    <a:pt x="9611" y="10126"/>
                  </a:cubicBezTo>
                  <a:cubicBezTo>
                    <a:pt x="9580" y="4725"/>
                    <a:pt x="10082" y="3581"/>
                    <a:pt x="9563" y="0"/>
                  </a:cubicBezTo>
                  <a:close/>
                </a:path>
              </a:pathLst>
            </a:custGeom>
            <a:gradFill rotWithShape="1">
              <a:gsLst>
                <a:gs pos="75000">
                  <a:schemeClr val="bg1">
                    <a:lumMod val="85000"/>
                  </a:schemeClr>
                </a:gs>
                <a:gs pos="0">
                  <a:schemeClr val="bg1">
                    <a:lumMod val="75000"/>
                  </a:schemeClr>
                </a:gs>
                <a:gs pos="100000">
                  <a:srgbClr val="FFFFFF"/>
                </a:gs>
              </a:gsLst>
              <a:lin ang="10800000" scaled="0"/>
            </a:gradFill>
            <a:ln>
              <a:noFill/>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panose="020B0600070205080204" pitchFamily="34" charset="-128"/>
                <a:cs typeface="Arial"/>
              </a:endParaRPr>
            </a:p>
          </p:txBody>
        </p:sp>
        <p:sp>
          <p:nvSpPr>
            <p:cNvPr id="541" name="Rectangle 4">
              <a:extLst>
                <a:ext uri="{FF2B5EF4-FFF2-40B4-BE49-F238E27FC236}">
                  <a16:creationId xmlns:a16="http://schemas.microsoft.com/office/drawing/2014/main" id="{164DBCFC-5616-9547-B9D4-E3DCFE3BEA76}"/>
                </a:ext>
              </a:extLst>
            </p:cNvPr>
            <p:cNvSpPr>
              <a:spLocks noChangeArrowheads="1"/>
            </p:cNvSpPr>
            <p:nvPr/>
          </p:nvSpPr>
          <p:spPr bwMode="auto">
            <a:xfrm>
              <a:off x="3563785" y="1706808"/>
              <a:ext cx="2317750" cy="2333625"/>
            </a:xfrm>
            <a:prstGeom prst="rect">
              <a:avLst/>
            </a:prstGeom>
            <a:solidFill>
              <a:schemeClr val="bg1">
                <a:lumMod val="85000"/>
              </a:schemeClr>
            </a:solidFill>
            <a:ln w="19050">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42" name="Oval 5">
              <a:extLst>
                <a:ext uri="{FF2B5EF4-FFF2-40B4-BE49-F238E27FC236}">
                  <a16:creationId xmlns:a16="http://schemas.microsoft.com/office/drawing/2014/main" id="{022CCE76-7473-384C-B8AD-4B26D3605B47}"/>
                </a:ext>
              </a:extLst>
            </p:cNvPr>
            <p:cNvSpPr>
              <a:spLocks noChangeArrowheads="1"/>
            </p:cNvSpPr>
            <p:nvPr/>
          </p:nvSpPr>
          <p:spPr bwMode="auto">
            <a:xfrm>
              <a:off x="3689197" y="1759196"/>
              <a:ext cx="2095500" cy="604837"/>
            </a:xfrm>
            <a:prstGeom prst="ellipse">
              <a:avLst/>
            </a:prstGeom>
            <a:solidFill>
              <a:srgbClr val="FFFFFF"/>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43" name="Text Box 108">
              <a:extLst>
                <a:ext uri="{FF2B5EF4-FFF2-40B4-BE49-F238E27FC236}">
                  <a16:creationId xmlns:a16="http://schemas.microsoft.com/office/drawing/2014/main" id="{5C8E906F-87BB-6246-A8F8-5B849D560963}"/>
                </a:ext>
              </a:extLst>
            </p:cNvPr>
            <p:cNvSpPr txBox="1">
              <a:spLocks noChangeArrowheads="1"/>
            </p:cNvSpPr>
            <p:nvPr/>
          </p:nvSpPr>
          <p:spPr bwMode="auto">
            <a:xfrm>
              <a:off x="3812415" y="1866181"/>
              <a:ext cx="1863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routing algorithm</a:t>
              </a:r>
            </a:p>
          </p:txBody>
        </p:sp>
        <p:sp>
          <p:nvSpPr>
            <p:cNvPr id="544" name="Rectangle 109">
              <a:extLst>
                <a:ext uri="{FF2B5EF4-FFF2-40B4-BE49-F238E27FC236}">
                  <a16:creationId xmlns:a16="http://schemas.microsoft.com/office/drawing/2014/main" id="{5814F0BC-A4E2-414A-8230-B48770800C20}"/>
                </a:ext>
              </a:extLst>
            </p:cNvPr>
            <p:cNvSpPr>
              <a:spLocks noChangeArrowheads="1"/>
            </p:cNvSpPr>
            <p:nvPr/>
          </p:nvSpPr>
          <p:spPr bwMode="auto">
            <a:xfrm>
              <a:off x="3743172" y="2586219"/>
              <a:ext cx="2005013" cy="1357378"/>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46" name="Text Box 111">
              <a:extLst>
                <a:ext uri="{FF2B5EF4-FFF2-40B4-BE49-F238E27FC236}">
                  <a16:creationId xmlns:a16="http://schemas.microsoft.com/office/drawing/2014/main" id="{C638B8A1-75B3-8749-A235-1EE1778B601F}"/>
                </a:ext>
              </a:extLst>
            </p:cNvPr>
            <p:cNvSpPr txBox="1">
              <a:spLocks noChangeArrowheads="1"/>
            </p:cNvSpPr>
            <p:nvPr/>
          </p:nvSpPr>
          <p:spPr bwMode="auto">
            <a:xfrm>
              <a:off x="3706660" y="2864096"/>
              <a:ext cx="1212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header value</a:t>
              </a:r>
            </a:p>
          </p:txBody>
        </p:sp>
        <p:sp>
          <p:nvSpPr>
            <p:cNvPr id="547" name="Text Box 112">
              <a:extLst>
                <a:ext uri="{FF2B5EF4-FFF2-40B4-BE49-F238E27FC236}">
                  <a16:creationId xmlns:a16="http://schemas.microsoft.com/office/drawing/2014/main" id="{CAC7F94E-387B-054D-AC5B-A6ACAFEBC95A}"/>
                </a:ext>
              </a:extLst>
            </p:cNvPr>
            <p:cNvSpPr txBox="1">
              <a:spLocks noChangeArrowheads="1"/>
            </p:cNvSpPr>
            <p:nvPr/>
          </p:nvSpPr>
          <p:spPr bwMode="auto">
            <a:xfrm>
              <a:off x="4773460" y="2865683"/>
              <a:ext cx="1041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output link</a:t>
              </a:r>
            </a:p>
          </p:txBody>
        </p:sp>
        <p:sp>
          <p:nvSpPr>
            <p:cNvPr id="548" name="Line 113">
              <a:extLst>
                <a:ext uri="{FF2B5EF4-FFF2-40B4-BE49-F238E27FC236}">
                  <a16:creationId xmlns:a16="http://schemas.microsoft.com/office/drawing/2014/main" id="{F1E4DBAB-F3DB-A040-865E-B04E5313616C}"/>
                </a:ext>
              </a:extLst>
            </p:cNvPr>
            <p:cNvSpPr>
              <a:spLocks noChangeShapeType="1"/>
            </p:cNvSpPr>
            <p:nvPr/>
          </p:nvSpPr>
          <p:spPr bwMode="auto">
            <a:xfrm>
              <a:off x="4871885" y="2876796"/>
              <a:ext cx="7937" cy="1066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49" name="Text Box 114">
              <a:extLst>
                <a:ext uri="{FF2B5EF4-FFF2-40B4-BE49-F238E27FC236}">
                  <a16:creationId xmlns:a16="http://schemas.microsoft.com/office/drawing/2014/main" id="{632019DF-E579-4B45-A8CE-2312F51B8EFE}"/>
                </a:ext>
              </a:extLst>
            </p:cNvPr>
            <p:cNvSpPr txBox="1">
              <a:spLocks noChangeArrowheads="1"/>
            </p:cNvSpPr>
            <p:nvPr/>
          </p:nvSpPr>
          <p:spPr bwMode="auto">
            <a:xfrm>
              <a:off x="4362297" y="3148258"/>
              <a:ext cx="5207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0100</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0101</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0111</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1001</a:t>
              </a:r>
            </a:p>
          </p:txBody>
        </p:sp>
        <p:sp>
          <p:nvSpPr>
            <p:cNvPr id="550" name="Text Box 115">
              <a:extLst>
                <a:ext uri="{FF2B5EF4-FFF2-40B4-BE49-F238E27FC236}">
                  <a16:creationId xmlns:a16="http://schemas.microsoft.com/office/drawing/2014/main" id="{54502672-4BE9-284A-B3B3-FA8A482CE2D0}"/>
                </a:ext>
              </a:extLst>
            </p:cNvPr>
            <p:cNvSpPr txBox="1">
              <a:spLocks noChangeArrowheads="1"/>
            </p:cNvSpPr>
            <p:nvPr/>
          </p:nvSpPr>
          <p:spPr bwMode="auto">
            <a:xfrm>
              <a:off x="4887760" y="3148258"/>
              <a:ext cx="2682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3</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1</a:t>
              </a:r>
            </a:p>
          </p:txBody>
        </p:sp>
        <p:sp>
          <p:nvSpPr>
            <p:cNvPr id="551" name="Line 116">
              <a:extLst>
                <a:ext uri="{FF2B5EF4-FFF2-40B4-BE49-F238E27FC236}">
                  <a16:creationId xmlns:a16="http://schemas.microsoft.com/office/drawing/2014/main" id="{7AC235F1-D847-EB45-9746-2E1D0ED697AB}"/>
                </a:ext>
              </a:extLst>
            </p:cNvPr>
            <p:cNvSpPr>
              <a:spLocks noChangeShapeType="1"/>
            </p:cNvSpPr>
            <p:nvPr/>
          </p:nvSpPr>
          <p:spPr bwMode="auto">
            <a:xfrm>
              <a:off x="3743172" y="3133971"/>
              <a:ext cx="2006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52" name="Line 117">
              <a:extLst>
                <a:ext uri="{FF2B5EF4-FFF2-40B4-BE49-F238E27FC236}">
                  <a16:creationId xmlns:a16="http://schemas.microsoft.com/office/drawing/2014/main" id="{E3F3F0A3-B7B7-C84F-8E76-3C4C5F55CDAF}"/>
                </a:ext>
              </a:extLst>
            </p:cNvPr>
            <p:cNvSpPr>
              <a:spLocks noChangeShapeType="1"/>
            </p:cNvSpPr>
            <p:nvPr/>
          </p:nvSpPr>
          <p:spPr bwMode="auto">
            <a:xfrm>
              <a:off x="3735235" y="2886321"/>
              <a:ext cx="2006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818" name="Text Box 108">
              <a:extLst>
                <a:ext uri="{FF2B5EF4-FFF2-40B4-BE49-F238E27FC236}">
                  <a16:creationId xmlns:a16="http://schemas.microsoft.com/office/drawing/2014/main" id="{E7C9C96C-2BC6-C44A-AE8A-01BCFB474108}"/>
                </a:ext>
              </a:extLst>
            </p:cNvPr>
            <p:cNvSpPr txBox="1">
              <a:spLocks noChangeArrowheads="1"/>
            </p:cNvSpPr>
            <p:nvPr/>
          </p:nvSpPr>
          <p:spPr bwMode="auto">
            <a:xfrm>
              <a:off x="3671421" y="2588130"/>
              <a:ext cx="21818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local forwarding table</a:t>
              </a:r>
            </a:p>
          </p:txBody>
        </p:sp>
        <p:sp>
          <p:nvSpPr>
            <p:cNvPr id="553" name="AutoShape 118">
              <a:extLst>
                <a:ext uri="{FF2B5EF4-FFF2-40B4-BE49-F238E27FC236}">
                  <a16:creationId xmlns:a16="http://schemas.microsoft.com/office/drawing/2014/main" id="{CE405A55-DEFA-E34D-A391-3BAFA1DB2942}"/>
                </a:ext>
              </a:extLst>
            </p:cNvPr>
            <p:cNvSpPr>
              <a:spLocks noChangeArrowheads="1"/>
            </p:cNvSpPr>
            <p:nvPr/>
          </p:nvSpPr>
          <p:spPr bwMode="auto">
            <a:xfrm rot="5400000">
              <a:off x="4641697" y="2356096"/>
              <a:ext cx="241300" cy="273050"/>
            </a:xfrm>
            <a:prstGeom prst="rightArrow">
              <a:avLst>
                <a:gd name="adj1" fmla="val 51167"/>
                <a:gd name="adj2" fmla="val 39736"/>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171" name="Content Placeholder 4">
            <a:extLst>
              <a:ext uri="{FF2B5EF4-FFF2-40B4-BE49-F238E27FC236}">
                <a16:creationId xmlns:a16="http://schemas.microsoft.com/office/drawing/2014/main" id="{5FE3427C-6327-DC4F-BEB5-B04B68C98F81}"/>
              </a:ext>
            </a:extLst>
          </p:cNvPr>
          <p:cNvSpPr>
            <a:spLocks noGrp="1"/>
          </p:cNvSpPr>
          <p:nvPr>
            <p:ph sz="half" idx="1"/>
          </p:nvPr>
        </p:nvSpPr>
        <p:spPr>
          <a:xfrm>
            <a:off x="332534" y="2514905"/>
            <a:ext cx="2930611" cy="3063265"/>
          </a:xfrm>
        </p:spPr>
        <p:txBody>
          <a:bodyPr>
            <a:normAutofit fontScale="92500" lnSpcReduction="10000"/>
          </a:bodyPr>
          <a:lstStyle/>
          <a:p>
            <a:pPr marL="130175" indent="0">
              <a:buNone/>
            </a:pPr>
            <a:r>
              <a:rPr lang="en-US" altLang="en-US" sz="3000" i="1" dirty="0">
                <a:solidFill>
                  <a:srgbClr val="C00000"/>
                </a:solidFill>
                <a:ea typeface="ＭＳ Ｐゴシック" panose="020B0600070205080204" pitchFamily="34" charset="-128"/>
              </a:rPr>
              <a:t>Forwarding</a:t>
            </a:r>
            <a:r>
              <a:rPr lang="en-US" altLang="en-US" i="1" dirty="0">
                <a:solidFill>
                  <a:srgbClr val="C00000"/>
                </a:solidFill>
                <a:ea typeface="ＭＳ Ｐゴシック" panose="020B0600070205080204" pitchFamily="34" charset="-128"/>
              </a:rPr>
              <a:t>:</a:t>
            </a:r>
            <a:r>
              <a:rPr lang="en-US" altLang="en-US" dirty="0">
                <a:solidFill>
                  <a:srgbClr val="C00000"/>
                </a:solidFill>
                <a:ea typeface="ＭＳ Ｐゴシック" panose="020B0600070205080204" pitchFamily="34" charset="-128"/>
              </a:rPr>
              <a:t> </a:t>
            </a:r>
          </a:p>
          <a:p>
            <a:r>
              <a:rPr lang="en-US" altLang="en-US" dirty="0">
                <a:ea typeface="ＭＳ Ｐゴシック" panose="020B0600070205080204" pitchFamily="34" charset="-128"/>
              </a:rPr>
              <a:t>aka “switching”</a:t>
            </a:r>
          </a:p>
          <a:p>
            <a:r>
              <a:rPr lang="en-US" altLang="en-US" i="1" dirty="0">
                <a:solidFill>
                  <a:srgbClr val="C00000"/>
                </a:solidFill>
                <a:ea typeface="ＭＳ Ｐゴシック" panose="020B0600070205080204" pitchFamily="34" charset="-128"/>
              </a:rPr>
              <a:t>local</a:t>
            </a:r>
            <a:r>
              <a:rPr lang="en-US" altLang="en-US" i="1" dirty="0">
                <a:ea typeface="ＭＳ Ｐゴシック" panose="020B0600070205080204" pitchFamily="34" charset="-128"/>
              </a:rPr>
              <a:t> </a:t>
            </a:r>
            <a:r>
              <a:rPr lang="en-US" altLang="en-US" dirty="0">
                <a:ea typeface="ＭＳ Ｐゴシック" panose="020B0600070205080204" pitchFamily="34" charset="-128"/>
              </a:rPr>
              <a:t>action: move arriving packets from router’</a:t>
            </a:r>
            <a:r>
              <a:rPr lang="en-US" altLang="ja-JP" dirty="0">
                <a:ea typeface="ＭＳ Ｐゴシック" panose="020B0600070205080204" pitchFamily="34" charset="-128"/>
              </a:rPr>
              <a:t>s input link to appropriate router output link</a:t>
            </a:r>
          </a:p>
          <a:p>
            <a:endParaRPr lang="en-US" dirty="0"/>
          </a:p>
        </p:txBody>
      </p:sp>
      <p:cxnSp>
        <p:nvCxnSpPr>
          <p:cNvPr id="172" name="Straight Connector 421888">
            <a:extLst>
              <a:ext uri="{FF2B5EF4-FFF2-40B4-BE49-F238E27FC236}">
                <a16:creationId xmlns:a16="http://schemas.microsoft.com/office/drawing/2014/main" id="{67BEC5DA-6BEA-4541-B3B2-BF40B813A134}"/>
              </a:ext>
            </a:extLst>
          </p:cNvPr>
          <p:cNvCxnSpPr>
            <a:cxnSpLocks noChangeShapeType="1"/>
          </p:cNvCxnSpPr>
          <p:nvPr/>
        </p:nvCxnSpPr>
        <p:spPr bwMode="auto">
          <a:xfrm>
            <a:off x="2389758" y="2757407"/>
            <a:ext cx="1281663" cy="0"/>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cxnSp>
      <p:grpSp>
        <p:nvGrpSpPr>
          <p:cNvPr id="173" name="Group 172">
            <a:extLst>
              <a:ext uri="{FF2B5EF4-FFF2-40B4-BE49-F238E27FC236}">
                <a16:creationId xmlns:a16="http://schemas.microsoft.com/office/drawing/2014/main" id="{C4AE8E60-10FA-844B-BD5E-0345F648B720}"/>
              </a:ext>
            </a:extLst>
          </p:cNvPr>
          <p:cNvGrpSpPr/>
          <p:nvPr/>
        </p:nvGrpSpPr>
        <p:grpSpPr>
          <a:xfrm>
            <a:off x="3744796" y="2580320"/>
            <a:ext cx="2017520" cy="338554"/>
            <a:chOff x="6181202" y="4326532"/>
            <a:chExt cx="2017520" cy="338554"/>
          </a:xfrm>
        </p:grpSpPr>
        <p:sp>
          <p:nvSpPr>
            <p:cNvPr id="174" name="Rectangle 173">
              <a:extLst>
                <a:ext uri="{FF2B5EF4-FFF2-40B4-BE49-F238E27FC236}">
                  <a16:creationId xmlns:a16="http://schemas.microsoft.com/office/drawing/2014/main" id="{3F05E7B2-15F6-4A4E-84F8-2F0C7DBC381C}"/>
                </a:ext>
              </a:extLst>
            </p:cNvPr>
            <p:cNvSpPr/>
            <p:nvPr/>
          </p:nvSpPr>
          <p:spPr>
            <a:xfrm>
              <a:off x="6192122" y="4338108"/>
              <a:ext cx="2006600" cy="29597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5" name="Text Box 110">
              <a:extLst>
                <a:ext uri="{FF2B5EF4-FFF2-40B4-BE49-F238E27FC236}">
                  <a16:creationId xmlns:a16="http://schemas.microsoft.com/office/drawing/2014/main" id="{269466F0-DCF5-FF48-986E-8EB8C52CE743}"/>
                </a:ext>
              </a:extLst>
            </p:cNvPr>
            <p:cNvSpPr txBox="1">
              <a:spLocks noChangeArrowheads="1"/>
            </p:cNvSpPr>
            <p:nvPr/>
          </p:nvSpPr>
          <p:spPr bwMode="auto">
            <a:xfrm>
              <a:off x="6181202" y="4326532"/>
              <a:ext cx="2005677"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Calibri" panose="020F0502020204030204" pitchFamily="34" charset="0"/>
                </a:rPr>
                <a:t>local forwarding table</a:t>
              </a:r>
            </a:p>
          </p:txBody>
        </p:sp>
      </p:grpSp>
      <p:grpSp>
        <p:nvGrpSpPr>
          <p:cNvPr id="176" name="Group 175">
            <a:extLst>
              <a:ext uri="{FF2B5EF4-FFF2-40B4-BE49-F238E27FC236}">
                <a16:creationId xmlns:a16="http://schemas.microsoft.com/office/drawing/2014/main" id="{A5553ADE-8F22-E143-9FEE-D8406830AC5F}"/>
              </a:ext>
            </a:extLst>
          </p:cNvPr>
          <p:cNvGrpSpPr/>
          <p:nvPr/>
        </p:nvGrpSpPr>
        <p:grpSpPr>
          <a:xfrm>
            <a:off x="5698975" y="3819688"/>
            <a:ext cx="2183401" cy="2394971"/>
            <a:chOff x="5698975" y="3819688"/>
            <a:chExt cx="2183401" cy="2394971"/>
          </a:xfrm>
        </p:grpSpPr>
        <p:sp>
          <p:nvSpPr>
            <p:cNvPr id="177" name="Rectangle 176">
              <a:extLst>
                <a:ext uri="{FF2B5EF4-FFF2-40B4-BE49-F238E27FC236}">
                  <a16:creationId xmlns:a16="http://schemas.microsoft.com/office/drawing/2014/main" id="{5F75045C-CAEF-BE41-B0E7-8DCF29B7EFBD}"/>
                </a:ext>
              </a:extLst>
            </p:cNvPr>
            <p:cNvSpPr/>
            <p:nvPr/>
          </p:nvSpPr>
          <p:spPr>
            <a:xfrm>
              <a:off x="7050700" y="6168940"/>
              <a:ext cx="476401"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FB5981E-1E94-C34D-A30F-382C97EBC919}"/>
                </a:ext>
              </a:extLst>
            </p:cNvPr>
            <p:cNvSpPr/>
            <p:nvPr/>
          </p:nvSpPr>
          <p:spPr>
            <a:xfrm>
              <a:off x="6359921" y="5968768"/>
              <a:ext cx="476401"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C2E83222-FB14-4F4B-AFE1-FC39D5330E7D}"/>
                </a:ext>
              </a:extLst>
            </p:cNvPr>
            <p:cNvSpPr/>
            <p:nvPr/>
          </p:nvSpPr>
          <p:spPr>
            <a:xfrm>
              <a:off x="5698975" y="6141541"/>
              <a:ext cx="476401"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EDC19385-8E61-AD46-95C9-DDCD5449A73D}"/>
                </a:ext>
              </a:extLst>
            </p:cNvPr>
            <p:cNvSpPr/>
            <p:nvPr/>
          </p:nvSpPr>
          <p:spPr>
            <a:xfrm>
              <a:off x="7405975" y="4146032"/>
              <a:ext cx="476401"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1" name="Rectangle 180">
              <a:extLst>
                <a:ext uri="{FF2B5EF4-FFF2-40B4-BE49-F238E27FC236}">
                  <a16:creationId xmlns:a16="http://schemas.microsoft.com/office/drawing/2014/main" id="{2D366EE5-B582-514F-954C-D5D4F7048A25}"/>
                </a:ext>
              </a:extLst>
            </p:cNvPr>
            <p:cNvSpPr/>
            <p:nvPr/>
          </p:nvSpPr>
          <p:spPr>
            <a:xfrm>
              <a:off x="6407517" y="3819688"/>
              <a:ext cx="476401"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91" name="Content Placeholder 4">
            <a:extLst>
              <a:ext uri="{FF2B5EF4-FFF2-40B4-BE49-F238E27FC236}">
                <a16:creationId xmlns:a16="http://schemas.microsoft.com/office/drawing/2014/main" id="{7657B180-3511-BD43-A1D3-883B21FB89BF}"/>
              </a:ext>
            </a:extLst>
          </p:cNvPr>
          <p:cNvSpPr txBox="1">
            <a:spLocks/>
          </p:cNvSpPr>
          <p:nvPr/>
        </p:nvSpPr>
        <p:spPr>
          <a:xfrm>
            <a:off x="8430283" y="1824271"/>
            <a:ext cx="3555414" cy="300624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0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Routing: </a:t>
            </a:r>
          </a:p>
          <a:p>
            <a:pPr marL="400050" marR="0" lvl="0" indent="-2857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global</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action: determine source-destination paths taken by packets</a:t>
            </a:r>
          </a:p>
          <a:p>
            <a:pPr marL="400050" marR="0" lvl="0" indent="-2857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routing algorithms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2" name="Freeform 120">
            <a:extLst>
              <a:ext uri="{FF2B5EF4-FFF2-40B4-BE49-F238E27FC236}">
                <a16:creationId xmlns:a16="http://schemas.microsoft.com/office/drawing/2014/main" id="{A85ABB82-D166-5E4F-B1B2-977AB9ED35FA}"/>
              </a:ext>
            </a:extLst>
          </p:cNvPr>
          <p:cNvSpPr>
            <a:spLocks/>
          </p:cNvSpPr>
          <p:nvPr/>
        </p:nvSpPr>
        <p:spPr bwMode="auto">
          <a:xfrm>
            <a:off x="4869344" y="4824326"/>
            <a:ext cx="1041867" cy="336451"/>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193" name="Group 192">
            <a:extLst>
              <a:ext uri="{FF2B5EF4-FFF2-40B4-BE49-F238E27FC236}">
                <a16:creationId xmlns:a16="http://schemas.microsoft.com/office/drawing/2014/main" id="{F77D4F4E-82DC-B747-BFB8-E0F63F6EECB6}"/>
              </a:ext>
            </a:extLst>
          </p:cNvPr>
          <p:cNvGrpSpPr/>
          <p:nvPr/>
        </p:nvGrpSpPr>
        <p:grpSpPr>
          <a:xfrm>
            <a:off x="3689197" y="1759195"/>
            <a:ext cx="2095500" cy="604837"/>
            <a:chOff x="3839579" y="1912090"/>
            <a:chExt cx="2095500" cy="604837"/>
          </a:xfrm>
        </p:grpSpPr>
        <p:sp>
          <p:nvSpPr>
            <p:cNvPr id="194" name="Oval 5">
              <a:extLst>
                <a:ext uri="{FF2B5EF4-FFF2-40B4-BE49-F238E27FC236}">
                  <a16:creationId xmlns:a16="http://schemas.microsoft.com/office/drawing/2014/main" id="{6AA9AC6C-CC8B-064C-85B5-59909EAFBA52}"/>
                </a:ext>
              </a:extLst>
            </p:cNvPr>
            <p:cNvSpPr>
              <a:spLocks noChangeArrowheads="1"/>
            </p:cNvSpPr>
            <p:nvPr/>
          </p:nvSpPr>
          <p:spPr bwMode="auto">
            <a:xfrm>
              <a:off x="3839579" y="1912090"/>
              <a:ext cx="2095500" cy="604837"/>
            </a:xfrm>
            <a:prstGeom prst="ellipse">
              <a:avLst/>
            </a:prstGeom>
            <a:solidFill>
              <a:srgbClr val="FF0000"/>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Arial"/>
              </a:endParaRPr>
            </a:p>
          </p:txBody>
        </p:sp>
        <p:sp>
          <p:nvSpPr>
            <p:cNvPr id="195" name="Text Box 108">
              <a:extLst>
                <a:ext uri="{FF2B5EF4-FFF2-40B4-BE49-F238E27FC236}">
                  <a16:creationId xmlns:a16="http://schemas.microsoft.com/office/drawing/2014/main" id="{DE2FECE5-EA6F-3043-93EE-B61DA63B972F}"/>
                </a:ext>
              </a:extLst>
            </p:cNvPr>
            <p:cNvSpPr txBox="1">
              <a:spLocks noChangeArrowheads="1"/>
            </p:cNvSpPr>
            <p:nvPr/>
          </p:nvSpPr>
          <p:spPr bwMode="auto">
            <a:xfrm>
              <a:off x="3964815" y="2018581"/>
              <a:ext cx="1863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Arial"/>
                </a:rPr>
                <a:t>routing algorithm</a:t>
              </a:r>
            </a:p>
          </p:txBody>
        </p:sp>
      </p:grpSp>
      <p:sp>
        <p:nvSpPr>
          <p:cNvPr id="196" name="Freeform 195">
            <a:extLst>
              <a:ext uri="{FF2B5EF4-FFF2-40B4-BE49-F238E27FC236}">
                <a16:creationId xmlns:a16="http://schemas.microsoft.com/office/drawing/2014/main" id="{A5C87FD2-E0CC-8D44-AEED-45C86DD2F1BA}"/>
              </a:ext>
            </a:extLst>
          </p:cNvPr>
          <p:cNvSpPr/>
          <p:nvPr/>
        </p:nvSpPr>
        <p:spPr>
          <a:xfrm>
            <a:off x="5748185" y="4775202"/>
            <a:ext cx="2423480" cy="399173"/>
          </a:xfrm>
          <a:custGeom>
            <a:avLst/>
            <a:gdLst>
              <a:gd name="connsiteX0" fmla="*/ 0 w 2417086"/>
              <a:gd name="connsiteY0" fmla="*/ 136686 h 393747"/>
              <a:gd name="connsiteX1" fmla="*/ 613863 w 2417086"/>
              <a:gd name="connsiteY1" fmla="*/ 392462 h 393747"/>
              <a:gd name="connsiteX2" fmla="*/ 1579419 w 2417086"/>
              <a:gd name="connsiteY2" fmla="*/ 40770 h 393747"/>
              <a:gd name="connsiteX3" fmla="*/ 2417086 w 2417086"/>
              <a:gd name="connsiteY3" fmla="*/ 21586 h 393747"/>
              <a:gd name="connsiteX0" fmla="*/ 0 w 2423480"/>
              <a:gd name="connsiteY0" fmla="*/ 153322 h 410383"/>
              <a:gd name="connsiteX1" fmla="*/ 613863 w 2423480"/>
              <a:gd name="connsiteY1" fmla="*/ 409098 h 410383"/>
              <a:gd name="connsiteX2" fmla="*/ 1579419 w 2423480"/>
              <a:gd name="connsiteY2" fmla="*/ 57406 h 410383"/>
              <a:gd name="connsiteX3" fmla="*/ 2423480 w 2423480"/>
              <a:gd name="connsiteY3" fmla="*/ 12644 h 410383"/>
              <a:gd name="connsiteX0" fmla="*/ 0 w 2423480"/>
              <a:gd name="connsiteY0" fmla="*/ 142112 h 399173"/>
              <a:gd name="connsiteX1" fmla="*/ 613863 w 2423480"/>
              <a:gd name="connsiteY1" fmla="*/ 397888 h 399173"/>
              <a:gd name="connsiteX2" fmla="*/ 1579419 w 2423480"/>
              <a:gd name="connsiteY2" fmla="*/ 46196 h 399173"/>
              <a:gd name="connsiteX3" fmla="*/ 2423480 w 2423480"/>
              <a:gd name="connsiteY3" fmla="*/ 1434 h 399173"/>
            </a:gdLst>
            <a:ahLst/>
            <a:cxnLst>
              <a:cxn ang="0">
                <a:pos x="connsiteX0" y="connsiteY0"/>
              </a:cxn>
              <a:cxn ang="0">
                <a:pos x="connsiteX1" y="connsiteY1"/>
              </a:cxn>
              <a:cxn ang="0">
                <a:pos x="connsiteX2" y="connsiteY2"/>
              </a:cxn>
              <a:cxn ang="0">
                <a:pos x="connsiteX3" y="connsiteY3"/>
              </a:cxn>
            </a:cxnLst>
            <a:rect l="l" t="t" r="r" b="b"/>
            <a:pathLst>
              <a:path w="2423480" h="399173">
                <a:moveTo>
                  <a:pt x="0" y="142112"/>
                </a:moveTo>
                <a:cubicBezTo>
                  <a:pt x="175313" y="277993"/>
                  <a:pt x="350627" y="413874"/>
                  <a:pt x="613863" y="397888"/>
                </a:cubicBezTo>
                <a:cubicBezTo>
                  <a:pt x="877099" y="381902"/>
                  <a:pt x="1277816" y="112272"/>
                  <a:pt x="1579419" y="46196"/>
                </a:cubicBezTo>
                <a:cubicBezTo>
                  <a:pt x="1881022" y="-19880"/>
                  <a:pt x="2065394" y="5697"/>
                  <a:pt x="2423480" y="1434"/>
                </a:cubicBezTo>
              </a:path>
            </a:pathLst>
          </a:custGeom>
          <a:noFill/>
          <a:ln w="444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97" name="Group 196">
            <a:extLst>
              <a:ext uri="{FF2B5EF4-FFF2-40B4-BE49-F238E27FC236}">
                <a16:creationId xmlns:a16="http://schemas.microsoft.com/office/drawing/2014/main" id="{B29142F9-CC29-5E4D-95CD-5C2306E2F53B}"/>
              </a:ext>
            </a:extLst>
          </p:cNvPr>
          <p:cNvGrpSpPr/>
          <p:nvPr/>
        </p:nvGrpSpPr>
        <p:grpSpPr>
          <a:xfrm>
            <a:off x="5600948" y="2059246"/>
            <a:ext cx="2852523" cy="3990339"/>
            <a:chOff x="5600948" y="2059246"/>
            <a:chExt cx="2852523" cy="3990339"/>
          </a:xfrm>
        </p:grpSpPr>
        <p:cxnSp>
          <p:nvCxnSpPr>
            <p:cNvPr id="198" name="Straight Connector 421894">
              <a:extLst>
                <a:ext uri="{FF2B5EF4-FFF2-40B4-BE49-F238E27FC236}">
                  <a16:creationId xmlns:a16="http://schemas.microsoft.com/office/drawing/2014/main" id="{F36971C0-1F13-4A41-BB18-D152D16F247F}"/>
                </a:ext>
              </a:extLst>
            </p:cNvPr>
            <p:cNvCxnSpPr>
              <a:cxnSpLocks noChangeShapeType="1"/>
            </p:cNvCxnSpPr>
            <p:nvPr/>
          </p:nvCxnSpPr>
          <p:spPr bwMode="auto">
            <a:xfrm flipH="1">
              <a:off x="5600948" y="2062812"/>
              <a:ext cx="2852523" cy="0"/>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cxnSp>
        <p:cxnSp>
          <p:nvCxnSpPr>
            <p:cNvPr id="199" name="Straight Connector 421894">
              <a:extLst>
                <a:ext uri="{FF2B5EF4-FFF2-40B4-BE49-F238E27FC236}">
                  <a16:creationId xmlns:a16="http://schemas.microsoft.com/office/drawing/2014/main" id="{986A894E-8D9E-4643-8C6D-EA7304E28F7A}"/>
                </a:ext>
              </a:extLst>
            </p:cNvPr>
            <p:cNvCxnSpPr>
              <a:cxnSpLocks noChangeShapeType="1"/>
            </p:cNvCxnSpPr>
            <p:nvPr/>
          </p:nvCxnSpPr>
          <p:spPr bwMode="auto">
            <a:xfrm flipH="1">
              <a:off x="6643279" y="2072337"/>
              <a:ext cx="1781930" cy="1569387"/>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cxnSp>
        <p:cxnSp>
          <p:nvCxnSpPr>
            <p:cNvPr id="200" name="Straight Connector 421894">
              <a:extLst>
                <a:ext uri="{FF2B5EF4-FFF2-40B4-BE49-F238E27FC236}">
                  <a16:creationId xmlns:a16="http://schemas.microsoft.com/office/drawing/2014/main" id="{C67AD993-1126-0445-AE04-A913A9CBF875}"/>
                </a:ext>
              </a:extLst>
            </p:cNvPr>
            <p:cNvCxnSpPr>
              <a:cxnSpLocks noChangeShapeType="1"/>
            </p:cNvCxnSpPr>
            <p:nvPr/>
          </p:nvCxnSpPr>
          <p:spPr bwMode="auto">
            <a:xfrm flipH="1">
              <a:off x="7640094" y="2059246"/>
              <a:ext cx="802722" cy="1908551"/>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cxnSp>
        <p:grpSp>
          <p:nvGrpSpPr>
            <p:cNvPr id="201" name="Group 200">
              <a:extLst>
                <a:ext uri="{FF2B5EF4-FFF2-40B4-BE49-F238E27FC236}">
                  <a16:creationId xmlns:a16="http://schemas.microsoft.com/office/drawing/2014/main" id="{3D7816E0-E12B-0149-ACB6-EDCDC75F42FB}"/>
                </a:ext>
              </a:extLst>
            </p:cNvPr>
            <p:cNvGrpSpPr/>
            <p:nvPr/>
          </p:nvGrpSpPr>
          <p:grpSpPr>
            <a:xfrm>
              <a:off x="6178773" y="2060294"/>
              <a:ext cx="2270746" cy="3989291"/>
              <a:chOff x="6178773" y="2060294"/>
              <a:chExt cx="2270746" cy="3989291"/>
            </a:xfrm>
          </p:grpSpPr>
          <p:sp>
            <p:nvSpPr>
              <p:cNvPr id="202" name="Freeform 201">
                <a:extLst>
                  <a:ext uri="{FF2B5EF4-FFF2-40B4-BE49-F238E27FC236}">
                    <a16:creationId xmlns:a16="http://schemas.microsoft.com/office/drawing/2014/main" id="{DC634A93-9183-774E-AE03-FB170D41D36F}"/>
                  </a:ext>
                </a:extLst>
              </p:cNvPr>
              <p:cNvSpPr/>
              <p:nvPr/>
            </p:nvSpPr>
            <p:spPr>
              <a:xfrm>
                <a:off x="6852213" y="2060294"/>
                <a:ext cx="1597306" cy="3796496"/>
              </a:xfrm>
              <a:custGeom>
                <a:avLst/>
                <a:gdLst>
                  <a:gd name="connsiteX0" fmla="*/ 1597306 w 1597306"/>
                  <a:gd name="connsiteY0" fmla="*/ 0 h 3796496"/>
                  <a:gd name="connsiteX1" fmla="*/ 925974 w 1597306"/>
                  <a:gd name="connsiteY1" fmla="*/ 3784921 h 3796496"/>
                  <a:gd name="connsiteX2" fmla="*/ 0 w 1597306"/>
                  <a:gd name="connsiteY2" fmla="*/ 3796496 h 3796496"/>
                  <a:gd name="connsiteX3" fmla="*/ 0 w 1597306"/>
                  <a:gd name="connsiteY3" fmla="*/ 3796496 h 3796496"/>
                </a:gdLst>
                <a:ahLst/>
                <a:cxnLst>
                  <a:cxn ang="0">
                    <a:pos x="connsiteX0" y="connsiteY0"/>
                  </a:cxn>
                  <a:cxn ang="0">
                    <a:pos x="connsiteX1" y="connsiteY1"/>
                  </a:cxn>
                  <a:cxn ang="0">
                    <a:pos x="connsiteX2" y="connsiteY2"/>
                  </a:cxn>
                  <a:cxn ang="0">
                    <a:pos x="connsiteX3" y="connsiteY3"/>
                  </a:cxn>
                </a:cxnLst>
                <a:rect l="l" t="t" r="r" b="b"/>
                <a:pathLst>
                  <a:path w="1597306" h="3796496">
                    <a:moveTo>
                      <a:pt x="1597306" y="0"/>
                    </a:moveTo>
                    <a:lnTo>
                      <a:pt x="925974" y="3784921"/>
                    </a:lnTo>
                    <a:lnTo>
                      <a:pt x="0" y="3796496"/>
                    </a:lnTo>
                    <a:lnTo>
                      <a:pt x="0" y="3796496"/>
                    </a:lnTo>
                  </a:path>
                </a:pathLst>
              </a:custGeom>
              <a:noFill/>
              <a:ln w="190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03" name="Straight Connector 421894">
                <a:extLst>
                  <a:ext uri="{FF2B5EF4-FFF2-40B4-BE49-F238E27FC236}">
                    <a16:creationId xmlns:a16="http://schemas.microsoft.com/office/drawing/2014/main" id="{6EDBDBAB-C930-F84D-80C9-D9E34D32A8C4}"/>
                  </a:ext>
                </a:extLst>
              </p:cNvPr>
              <p:cNvCxnSpPr>
                <a:cxnSpLocks noChangeShapeType="1"/>
                <a:stCxn id="202" idx="1"/>
              </p:cNvCxnSpPr>
              <p:nvPr/>
            </p:nvCxnSpPr>
            <p:spPr bwMode="auto">
              <a:xfrm flipH="1">
                <a:off x="7535735" y="5845215"/>
                <a:ext cx="242452" cy="204370"/>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cxnSp>
          <p:cxnSp>
            <p:nvCxnSpPr>
              <p:cNvPr id="204" name="Straight Connector 421894">
                <a:extLst>
                  <a:ext uri="{FF2B5EF4-FFF2-40B4-BE49-F238E27FC236}">
                    <a16:creationId xmlns:a16="http://schemas.microsoft.com/office/drawing/2014/main" id="{DE2ACEEC-DC6A-C94A-8BDD-A0D89E6FB1AD}"/>
                  </a:ext>
                </a:extLst>
              </p:cNvPr>
              <p:cNvCxnSpPr>
                <a:cxnSpLocks noChangeShapeType="1"/>
                <a:stCxn id="202" idx="1"/>
              </p:cNvCxnSpPr>
              <p:nvPr/>
            </p:nvCxnSpPr>
            <p:spPr bwMode="auto">
              <a:xfrm flipH="1">
                <a:off x="6178773" y="5845215"/>
                <a:ext cx="1599414" cy="182258"/>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cxnSp>
        </p:grpSp>
      </p:grpSp>
      <p:grpSp>
        <p:nvGrpSpPr>
          <p:cNvPr id="205" name="Group 204">
            <a:extLst>
              <a:ext uri="{FF2B5EF4-FFF2-40B4-BE49-F238E27FC236}">
                <a16:creationId xmlns:a16="http://schemas.microsoft.com/office/drawing/2014/main" id="{4BB15F40-80D2-084B-8214-2C34569B8E3D}"/>
              </a:ext>
            </a:extLst>
          </p:cNvPr>
          <p:cNvGrpSpPr/>
          <p:nvPr/>
        </p:nvGrpSpPr>
        <p:grpSpPr>
          <a:xfrm>
            <a:off x="5679271" y="3642935"/>
            <a:ext cx="2210121" cy="2467075"/>
            <a:chOff x="5679271" y="3642935"/>
            <a:chExt cx="2210121" cy="2467075"/>
          </a:xfrm>
        </p:grpSpPr>
        <p:sp>
          <p:nvSpPr>
            <p:cNvPr id="206" name="Oval 144">
              <a:extLst>
                <a:ext uri="{FF2B5EF4-FFF2-40B4-BE49-F238E27FC236}">
                  <a16:creationId xmlns:a16="http://schemas.microsoft.com/office/drawing/2014/main" id="{83705B84-BD01-4145-9543-E1CD143787E1}"/>
                </a:ext>
              </a:extLst>
            </p:cNvPr>
            <p:cNvSpPr>
              <a:spLocks noChangeArrowheads="1"/>
            </p:cNvSpPr>
            <p:nvPr/>
          </p:nvSpPr>
          <p:spPr bwMode="auto">
            <a:xfrm>
              <a:off x="7044350" y="5992553"/>
              <a:ext cx="498632" cy="117457"/>
            </a:xfrm>
            <a:prstGeom prst="ellipse">
              <a:avLst/>
            </a:prstGeom>
            <a:solidFill>
              <a:srgbClr val="FF0000"/>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07" name="Oval 144">
              <a:extLst>
                <a:ext uri="{FF2B5EF4-FFF2-40B4-BE49-F238E27FC236}">
                  <a16:creationId xmlns:a16="http://schemas.microsoft.com/office/drawing/2014/main" id="{EF6A0460-1F3E-174E-A84A-6B0DF9450E41}"/>
                </a:ext>
              </a:extLst>
            </p:cNvPr>
            <p:cNvSpPr>
              <a:spLocks noChangeArrowheads="1"/>
            </p:cNvSpPr>
            <p:nvPr/>
          </p:nvSpPr>
          <p:spPr bwMode="auto">
            <a:xfrm>
              <a:off x="6344311" y="5792457"/>
              <a:ext cx="498632" cy="117457"/>
            </a:xfrm>
            <a:prstGeom prst="ellipse">
              <a:avLst/>
            </a:prstGeom>
            <a:solidFill>
              <a:srgbClr val="FF0000"/>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08" name="Oval 144">
              <a:extLst>
                <a:ext uri="{FF2B5EF4-FFF2-40B4-BE49-F238E27FC236}">
                  <a16:creationId xmlns:a16="http://schemas.microsoft.com/office/drawing/2014/main" id="{2ED11F2F-83D8-E442-802E-C3B091306997}"/>
                </a:ext>
              </a:extLst>
            </p:cNvPr>
            <p:cNvSpPr>
              <a:spLocks noChangeArrowheads="1"/>
            </p:cNvSpPr>
            <p:nvPr/>
          </p:nvSpPr>
          <p:spPr bwMode="auto">
            <a:xfrm>
              <a:off x="5679271" y="5968768"/>
              <a:ext cx="498632" cy="117457"/>
            </a:xfrm>
            <a:prstGeom prst="ellipse">
              <a:avLst/>
            </a:prstGeom>
            <a:solidFill>
              <a:srgbClr val="FF0000"/>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09" name="Oval 144">
              <a:extLst>
                <a:ext uri="{FF2B5EF4-FFF2-40B4-BE49-F238E27FC236}">
                  <a16:creationId xmlns:a16="http://schemas.microsoft.com/office/drawing/2014/main" id="{944FD1E4-A18B-A34F-A81F-A72A7E921BA0}"/>
                </a:ext>
              </a:extLst>
            </p:cNvPr>
            <p:cNvSpPr>
              <a:spLocks noChangeArrowheads="1"/>
            </p:cNvSpPr>
            <p:nvPr/>
          </p:nvSpPr>
          <p:spPr bwMode="auto">
            <a:xfrm>
              <a:off x="7390760" y="3969843"/>
              <a:ext cx="498632" cy="117457"/>
            </a:xfrm>
            <a:prstGeom prst="ellipse">
              <a:avLst/>
            </a:prstGeom>
            <a:solidFill>
              <a:srgbClr val="FF0000"/>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0" name="Oval 144">
              <a:extLst>
                <a:ext uri="{FF2B5EF4-FFF2-40B4-BE49-F238E27FC236}">
                  <a16:creationId xmlns:a16="http://schemas.microsoft.com/office/drawing/2014/main" id="{C6042A49-3FA0-7E41-8444-677C9989CCD1}"/>
                </a:ext>
              </a:extLst>
            </p:cNvPr>
            <p:cNvSpPr>
              <a:spLocks noChangeArrowheads="1"/>
            </p:cNvSpPr>
            <p:nvPr/>
          </p:nvSpPr>
          <p:spPr bwMode="auto">
            <a:xfrm>
              <a:off x="6395551" y="3642935"/>
              <a:ext cx="498632" cy="117457"/>
            </a:xfrm>
            <a:prstGeom prst="ellipse">
              <a:avLst/>
            </a:prstGeom>
            <a:solidFill>
              <a:srgbClr val="FF0000"/>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167" name="Slide Number Placeholder 5">
            <a:extLst>
              <a:ext uri="{FF2B5EF4-FFF2-40B4-BE49-F238E27FC236}">
                <a16:creationId xmlns:a16="http://schemas.microsoft.com/office/drawing/2014/main" id="{46C04000-6460-9645-A637-B7F87E9F2D0F}"/>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20</a:t>
            </a:fld>
            <a:endParaRPr lang="en-US" dirty="0"/>
          </a:p>
        </p:txBody>
      </p:sp>
    </p:spTree>
    <p:extLst>
      <p:ext uri="{BB962C8B-B14F-4D97-AF65-F5344CB8AC3E}">
        <p14:creationId xmlns:p14="http://schemas.microsoft.com/office/powerpoint/2010/main" val="329502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1"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22" presetClass="entr" presetSubtype="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par>
                                <p:cTn id="20" presetID="22" presetClass="entr" presetSubtype="1"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73"/>
                                        </p:tgtEl>
                                        <p:attrNameLst>
                                          <p:attrName>style.visibility</p:attrName>
                                        </p:attrNameLst>
                                      </p:cBhvr>
                                      <p:to>
                                        <p:strVal val="visible"/>
                                      </p:to>
                                    </p:set>
                                    <p:animEffect transition="in" filter="dissolve">
                                      <p:cBhvr>
                                        <p:cTn id="30" dur="500"/>
                                        <p:tgtEl>
                                          <p:spTgt spid="173"/>
                                        </p:tgtEl>
                                      </p:cBhvr>
                                    </p:animEffect>
                                  </p:childTnLst>
                                </p:cTn>
                              </p:par>
                              <p:par>
                                <p:cTn id="31" presetID="9" presetClass="entr" presetSubtype="0" fill="hold" nodeType="withEffect">
                                  <p:stCondLst>
                                    <p:cond delay="0"/>
                                  </p:stCondLst>
                                  <p:childTnLst>
                                    <p:set>
                                      <p:cBhvr>
                                        <p:cTn id="32" dur="1" fill="hold">
                                          <p:stCondLst>
                                            <p:cond delay="0"/>
                                          </p:stCondLst>
                                        </p:cTn>
                                        <p:tgtEl>
                                          <p:spTgt spid="172"/>
                                        </p:tgtEl>
                                        <p:attrNameLst>
                                          <p:attrName>style.visibility</p:attrName>
                                        </p:attrNameLst>
                                      </p:cBhvr>
                                      <p:to>
                                        <p:strVal val="visible"/>
                                      </p:to>
                                    </p:set>
                                    <p:animEffect transition="in" filter="dissolve">
                                      <p:cBhvr>
                                        <p:cTn id="33" dur="500"/>
                                        <p:tgtEl>
                                          <p:spTgt spid="17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71">
                                            <p:txEl>
                                              <p:pRg st="0" end="0"/>
                                            </p:txEl>
                                          </p:spTgt>
                                        </p:tgtEl>
                                        <p:attrNameLst>
                                          <p:attrName>style.visibility</p:attrName>
                                        </p:attrNameLst>
                                      </p:cBhvr>
                                      <p:to>
                                        <p:strVal val="visible"/>
                                      </p:to>
                                    </p:set>
                                    <p:animEffect transition="in" filter="dissolve">
                                      <p:cBhvr>
                                        <p:cTn id="36" dur="500"/>
                                        <p:tgtEl>
                                          <p:spTgt spid="171">
                                            <p:txEl>
                                              <p:pRg st="0" end="0"/>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71">
                                            <p:txEl>
                                              <p:pRg st="1" end="1"/>
                                            </p:txEl>
                                          </p:spTgt>
                                        </p:tgtEl>
                                        <p:attrNameLst>
                                          <p:attrName>style.visibility</p:attrName>
                                        </p:attrNameLst>
                                      </p:cBhvr>
                                      <p:to>
                                        <p:strVal val="visible"/>
                                      </p:to>
                                    </p:set>
                                    <p:animEffect transition="in" filter="dissolve">
                                      <p:cBhvr>
                                        <p:cTn id="39" dur="500"/>
                                        <p:tgtEl>
                                          <p:spTgt spid="171">
                                            <p:txEl>
                                              <p:pRg st="1" end="1"/>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71">
                                            <p:txEl>
                                              <p:pRg st="2" end="2"/>
                                            </p:txEl>
                                          </p:spTgt>
                                        </p:tgtEl>
                                        <p:attrNameLst>
                                          <p:attrName>style.visibility</p:attrName>
                                        </p:attrNameLst>
                                      </p:cBhvr>
                                      <p:to>
                                        <p:strVal val="visible"/>
                                      </p:to>
                                    </p:set>
                                    <p:animEffect transition="in" filter="dissolve">
                                      <p:cBhvr>
                                        <p:cTn id="42" dur="500"/>
                                        <p:tgtEl>
                                          <p:spTgt spid="171">
                                            <p:txEl>
                                              <p:pRg st="2" end="2"/>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176"/>
                                        </p:tgtEl>
                                        <p:attrNameLst>
                                          <p:attrName>style.visibility</p:attrName>
                                        </p:attrNameLst>
                                      </p:cBhvr>
                                      <p:to>
                                        <p:strVal val="visible"/>
                                      </p:to>
                                    </p:set>
                                    <p:animEffect transition="in" filter="dissolve">
                                      <p:cBhvr>
                                        <p:cTn id="45" dur="500"/>
                                        <p:tgtEl>
                                          <p:spTgt spid="176"/>
                                        </p:tgtEl>
                                      </p:cBhvr>
                                    </p:animEffect>
                                  </p:childTnLst>
                                </p:cTn>
                              </p:par>
                              <p:par>
                                <p:cTn id="46" presetID="9"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dissolv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xit" presetSubtype="0" fill="hold" nodeType="clickEffect">
                                  <p:stCondLst>
                                    <p:cond delay="0"/>
                                  </p:stCondLst>
                                  <p:childTnLst>
                                    <p:animEffect transition="out" filter="dissolve">
                                      <p:cBhvr>
                                        <p:cTn id="52" dur="500"/>
                                        <p:tgtEl>
                                          <p:spTgt spid="173"/>
                                        </p:tgtEl>
                                      </p:cBhvr>
                                    </p:animEffect>
                                    <p:set>
                                      <p:cBhvr>
                                        <p:cTn id="53" dur="1" fill="hold">
                                          <p:stCondLst>
                                            <p:cond delay="499"/>
                                          </p:stCondLst>
                                        </p:cTn>
                                        <p:tgtEl>
                                          <p:spTgt spid="173"/>
                                        </p:tgtEl>
                                        <p:attrNameLst>
                                          <p:attrName>style.visibility</p:attrName>
                                        </p:attrNameLst>
                                      </p:cBhvr>
                                      <p:to>
                                        <p:strVal val="hidden"/>
                                      </p:to>
                                    </p:set>
                                  </p:childTnLst>
                                </p:cTn>
                              </p:par>
                              <p:par>
                                <p:cTn id="54" presetID="9" presetClass="exit" presetSubtype="0" fill="hold" nodeType="withEffect">
                                  <p:stCondLst>
                                    <p:cond delay="0"/>
                                  </p:stCondLst>
                                  <p:childTnLst>
                                    <p:animEffect transition="out" filter="dissolve">
                                      <p:cBhvr>
                                        <p:cTn id="55" dur="500"/>
                                        <p:tgtEl>
                                          <p:spTgt spid="176"/>
                                        </p:tgtEl>
                                      </p:cBhvr>
                                    </p:animEffect>
                                    <p:set>
                                      <p:cBhvr>
                                        <p:cTn id="56" dur="1" fill="hold">
                                          <p:stCondLst>
                                            <p:cond delay="499"/>
                                          </p:stCondLst>
                                        </p:cTn>
                                        <p:tgtEl>
                                          <p:spTgt spid="176"/>
                                        </p:tgtEl>
                                        <p:attrNameLst>
                                          <p:attrName>style.visibility</p:attrName>
                                        </p:attrNameLst>
                                      </p:cBhvr>
                                      <p:to>
                                        <p:strVal val="hidden"/>
                                      </p:to>
                                    </p:set>
                                  </p:childTnLst>
                                </p:cTn>
                              </p:par>
                              <p:par>
                                <p:cTn id="57" presetID="9" presetClass="entr" presetSubtype="0" fill="hold" grpId="0" nodeType="withEffect">
                                  <p:stCondLst>
                                    <p:cond delay="0"/>
                                  </p:stCondLst>
                                  <p:childTnLst>
                                    <p:set>
                                      <p:cBhvr>
                                        <p:cTn id="58" dur="1" fill="hold">
                                          <p:stCondLst>
                                            <p:cond delay="0"/>
                                          </p:stCondLst>
                                        </p:cTn>
                                        <p:tgtEl>
                                          <p:spTgt spid="192"/>
                                        </p:tgtEl>
                                        <p:attrNameLst>
                                          <p:attrName>style.visibility</p:attrName>
                                        </p:attrNameLst>
                                      </p:cBhvr>
                                      <p:to>
                                        <p:strVal val="visible"/>
                                      </p:to>
                                    </p:set>
                                    <p:animEffect transition="in" filter="dissolve">
                                      <p:cBhvr>
                                        <p:cTn id="59" dur="500"/>
                                        <p:tgtEl>
                                          <p:spTgt spid="192"/>
                                        </p:tgtEl>
                                      </p:cBhvr>
                                    </p:animEffect>
                                  </p:childTnLst>
                                </p:cTn>
                              </p:par>
                              <p:par>
                                <p:cTn id="60" presetID="9" presetClass="entr" presetSubtype="0" fill="hold" nodeType="withEffect">
                                  <p:stCondLst>
                                    <p:cond delay="0"/>
                                  </p:stCondLst>
                                  <p:childTnLst>
                                    <p:set>
                                      <p:cBhvr>
                                        <p:cTn id="61" dur="1" fill="hold">
                                          <p:stCondLst>
                                            <p:cond delay="0"/>
                                          </p:stCondLst>
                                        </p:cTn>
                                        <p:tgtEl>
                                          <p:spTgt spid="193"/>
                                        </p:tgtEl>
                                        <p:attrNameLst>
                                          <p:attrName>style.visibility</p:attrName>
                                        </p:attrNameLst>
                                      </p:cBhvr>
                                      <p:to>
                                        <p:strVal val="visible"/>
                                      </p:to>
                                    </p:set>
                                    <p:animEffect transition="in" filter="dissolve">
                                      <p:cBhvr>
                                        <p:cTn id="62" dur="500"/>
                                        <p:tgtEl>
                                          <p:spTgt spid="193"/>
                                        </p:tgtEl>
                                      </p:cBhvr>
                                    </p:animEffect>
                                  </p:childTnLst>
                                </p:cTn>
                              </p:par>
                              <p:par>
                                <p:cTn id="63" presetID="9" presetClass="entr" presetSubtype="0" fill="hold" nodeType="withEffect">
                                  <p:stCondLst>
                                    <p:cond delay="0"/>
                                  </p:stCondLst>
                                  <p:childTnLst>
                                    <p:set>
                                      <p:cBhvr>
                                        <p:cTn id="64" dur="1" fill="hold">
                                          <p:stCondLst>
                                            <p:cond delay="0"/>
                                          </p:stCondLst>
                                        </p:cTn>
                                        <p:tgtEl>
                                          <p:spTgt spid="197"/>
                                        </p:tgtEl>
                                        <p:attrNameLst>
                                          <p:attrName>style.visibility</p:attrName>
                                        </p:attrNameLst>
                                      </p:cBhvr>
                                      <p:to>
                                        <p:strVal val="visible"/>
                                      </p:to>
                                    </p:set>
                                    <p:animEffect transition="in" filter="dissolve">
                                      <p:cBhvr>
                                        <p:cTn id="65" dur="500"/>
                                        <p:tgtEl>
                                          <p:spTgt spid="19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91"/>
                                        </p:tgtEl>
                                        <p:attrNameLst>
                                          <p:attrName>style.visibility</p:attrName>
                                        </p:attrNameLst>
                                      </p:cBhvr>
                                      <p:to>
                                        <p:strVal val="visible"/>
                                      </p:to>
                                    </p:set>
                                    <p:animEffect transition="in" filter="dissolve">
                                      <p:cBhvr>
                                        <p:cTn id="68" dur="500"/>
                                        <p:tgtEl>
                                          <p:spTgt spid="191"/>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6"/>
                                        </p:tgtEl>
                                        <p:attrNameLst>
                                          <p:attrName>style.visibility</p:attrName>
                                        </p:attrNameLst>
                                      </p:cBhvr>
                                      <p:to>
                                        <p:strVal val="visible"/>
                                      </p:to>
                                    </p:set>
                                    <p:animEffect transition="in" filter="dissolve">
                                      <p:cBhvr>
                                        <p:cTn id="71" dur="500"/>
                                        <p:tgtEl>
                                          <p:spTgt spid="196"/>
                                        </p:tgtEl>
                                      </p:cBhvr>
                                    </p:animEffect>
                                  </p:childTnLst>
                                </p:cTn>
                              </p:par>
                              <p:par>
                                <p:cTn id="72" presetID="9" presetClass="entr" presetSubtype="0" fill="hold" nodeType="withEffect">
                                  <p:stCondLst>
                                    <p:cond delay="0"/>
                                  </p:stCondLst>
                                  <p:childTnLst>
                                    <p:set>
                                      <p:cBhvr>
                                        <p:cTn id="73" dur="1" fill="hold">
                                          <p:stCondLst>
                                            <p:cond delay="0"/>
                                          </p:stCondLst>
                                        </p:cTn>
                                        <p:tgtEl>
                                          <p:spTgt spid="205"/>
                                        </p:tgtEl>
                                        <p:attrNameLst>
                                          <p:attrName>style.visibility</p:attrName>
                                        </p:attrNameLst>
                                      </p:cBhvr>
                                      <p:to>
                                        <p:strVal val="visible"/>
                                      </p:to>
                                    </p:set>
                                    <p:animEffect transition="in" filter="dissolve">
                                      <p:cBhvr>
                                        <p:cTn id="74"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uiExpand="1" build="p"/>
      <p:bldP spid="191" grpId="0"/>
      <p:bldP spid="192" grpId="0" animBg="1"/>
      <p:bldP spid="19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38B9E9-C01E-DC49-89A0-3007A0DDC3F3}"/>
              </a:ext>
            </a:extLst>
          </p:cNvPr>
          <p:cNvPicPr>
            <a:picLocks noChangeAspect="1"/>
          </p:cNvPicPr>
          <p:nvPr/>
        </p:nvPicPr>
        <p:blipFill>
          <a:blip r:embed="rId3"/>
          <a:stretch>
            <a:fillRect/>
          </a:stretch>
        </p:blipFill>
        <p:spPr>
          <a:xfrm>
            <a:off x="655093" y="671089"/>
            <a:ext cx="10922758" cy="5252742"/>
          </a:xfrm>
          <a:prstGeom prst="rect">
            <a:avLst/>
          </a:prstGeom>
        </p:spPr>
      </p:pic>
      <p:sp>
        <p:nvSpPr>
          <p:cNvPr id="12" name="Freeform 11">
            <a:extLst>
              <a:ext uri="{FF2B5EF4-FFF2-40B4-BE49-F238E27FC236}">
                <a16:creationId xmlns:a16="http://schemas.microsoft.com/office/drawing/2014/main" id="{C70FDC37-2EAC-C64C-9EFA-73CEA5536552}"/>
              </a:ext>
            </a:extLst>
          </p:cNvPr>
          <p:cNvSpPr/>
          <p:nvPr/>
        </p:nvSpPr>
        <p:spPr>
          <a:xfrm>
            <a:off x="1445846" y="2196123"/>
            <a:ext cx="9159631" cy="1414585"/>
          </a:xfrm>
          <a:custGeom>
            <a:avLst/>
            <a:gdLst>
              <a:gd name="connsiteX0" fmla="*/ 39077 w 9159631"/>
              <a:gd name="connsiteY0" fmla="*/ 1414585 h 1414585"/>
              <a:gd name="connsiteX1" fmla="*/ 31262 w 9159631"/>
              <a:gd name="connsiteY1" fmla="*/ 1289539 h 1414585"/>
              <a:gd name="connsiteX2" fmla="*/ 0 w 9159631"/>
              <a:gd name="connsiteY2" fmla="*/ 1211385 h 1414585"/>
              <a:gd name="connsiteX3" fmla="*/ 39077 w 9159631"/>
              <a:gd name="connsiteY3" fmla="*/ 1148862 h 1414585"/>
              <a:gd name="connsiteX4" fmla="*/ 132862 w 9159631"/>
              <a:gd name="connsiteY4" fmla="*/ 1109785 h 1414585"/>
              <a:gd name="connsiteX5" fmla="*/ 242277 w 9159631"/>
              <a:gd name="connsiteY5" fmla="*/ 984739 h 1414585"/>
              <a:gd name="connsiteX6" fmla="*/ 296985 w 9159631"/>
              <a:gd name="connsiteY6" fmla="*/ 937846 h 1414585"/>
              <a:gd name="connsiteX7" fmla="*/ 375139 w 9159631"/>
              <a:gd name="connsiteY7" fmla="*/ 930031 h 1414585"/>
              <a:gd name="connsiteX8" fmla="*/ 445477 w 9159631"/>
              <a:gd name="connsiteY8" fmla="*/ 898769 h 1414585"/>
              <a:gd name="connsiteX9" fmla="*/ 523631 w 9159631"/>
              <a:gd name="connsiteY9" fmla="*/ 883139 h 1414585"/>
              <a:gd name="connsiteX10" fmla="*/ 601785 w 9159631"/>
              <a:gd name="connsiteY10" fmla="*/ 804985 h 1414585"/>
              <a:gd name="connsiteX11" fmla="*/ 687754 w 9159631"/>
              <a:gd name="connsiteY11" fmla="*/ 734646 h 1414585"/>
              <a:gd name="connsiteX12" fmla="*/ 726831 w 9159631"/>
              <a:gd name="connsiteY12" fmla="*/ 625231 h 1414585"/>
              <a:gd name="connsiteX13" fmla="*/ 804985 w 9159631"/>
              <a:gd name="connsiteY13" fmla="*/ 554892 h 1414585"/>
              <a:gd name="connsiteX14" fmla="*/ 828431 w 9159631"/>
              <a:gd name="connsiteY14" fmla="*/ 531446 h 1414585"/>
              <a:gd name="connsiteX15" fmla="*/ 930031 w 9159631"/>
              <a:gd name="connsiteY15" fmla="*/ 578339 h 1414585"/>
              <a:gd name="connsiteX16" fmla="*/ 930031 w 9159631"/>
              <a:gd name="connsiteY16" fmla="*/ 578339 h 1414585"/>
              <a:gd name="connsiteX17" fmla="*/ 1031631 w 9159631"/>
              <a:gd name="connsiteY17" fmla="*/ 617415 h 1414585"/>
              <a:gd name="connsiteX18" fmla="*/ 1031631 w 9159631"/>
              <a:gd name="connsiteY18" fmla="*/ 617415 h 1414585"/>
              <a:gd name="connsiteX19" fmla="*/ 1148862 w 9159631"/>
              <a:gd name="connsiteY19" fmla="*/ 601785 h 1414585"/>
              <a:gd name="connsiteX20" fmla="*/ 1148862 w 9159631"/>
              <a:gd name="connsiteY20" fmla="*/ 601785 h 1414585"/>
              <a:gd name="connsiteX21" fmla="*/ 1266092 w 9159631"/>
              <a:gd name="connsiteY21" fmla="*/ 508000 h 1414585"/>
              <a:gd name="connsiteX22" fmla="*/ 1422400 w 9159631"/>
              <a:gd name="connsiteY22" fmla="*/ 523631 h 1414585"/>
              <a:gd name="connsiteX23" fmla="*/ 1492739 w 9159631"/>
              <a:gd name="connsiteY23" fmla="*/ 593969 h 1414585"/>
              <a:gd name="connsiteX24" fmla="*/ 1672492 w 9159631"/>
              <a:gd name="connsiteY24" fmla="*/ 601785 h 1414585"/>
              <a:gd name="connsiteX25" fmla="*/ 1672492 w 9159631"/>
              <a:gd name="connsiteY25" fmla="*/ 601785 h 1414585"/>
              <a:gd name="connsiteX26" fmla="*/ 1844431 w 9159631"/>
              <a:gd name="connsiteY26" fmla="*/ 609600 h 1414585"/>
              <a:gd name="connsiteX27" fmla="*/ 1969477 w 9159631"/>
              <a:gd name="connsiteY27" fmla="*/ 593969 h 1414585"/>
              <a:gd name="connsiteX28" fmla="*/ 2008554 w 9159631"/>
              <a:gd name="connsiteY28" fmla="*/ 570523 h 1414585"/>
              <a:gd name="connsiteX29" fmla="*/ 2016369 w 9159631"/>
              <a:gd name="connsiteY29" fmla="*/ 508000 h 1414585"/>
              <a:gd name="connsiteX30" fmla="*/ 2078892 w 9159631"/>
              <a:gd name="connsiteY30" fmla="*/ 461108 h 1414585"/>
              <a:gd name="connsiteX31" fmla="*/ 2196123 w 9159631"/>
              <a:gd name="connsiteY31" fmla="*/ 453292 h 1414585"/>
              <a:gd name="connsiteX32" fmla="*/ 2274277 w 9159631"/>
              <a:gd name="connsiteY32" fmla="*/ 398585 h 1414585"/>
              <a:gd name="connsiteX33" fmla="*/ 2344616 w 9159631"/>
              <a:gd name="connsiteY33" fmla="*/ 398585 h 1414585"/>
              <a:gd name="connsiteX34" fmla="*/ 2383692 w 9159631"/>
              <a:gd name="connsiteY34" fmla="*/ 406400 h 1414585"/>
              <a:gd name="connsiteX35" fmla="*/ 2454031 w 9159631"/>
              <a:gd name="connsiteY35" fmla="*/ 367323 h 1414585"/>
              <a:gd name="connsiteX36" fmla="*/ 2563446 w 9159631"/>
              <a:gd name="connsiteY36" fmla="*/ 382954 h 1414585"/>
              <a:gd name="connsiteX37" fmla="*/ 2735385 w 9159631"/>
              <a:gd name="connsiteY37" fmla="*/ 359508 h 1414585"/>
              <a:gd name="connsiteX38" fmla="*/ 2735385 w 9159631"/>
              <a:gd name="connsiteY38" fmla="*/ 359508 h 1414585"/>
              <a:gd name="connsiteX39" fmla="*/ 2899508 w 9159631"/>
              <a:gd name="connsiteY39" fmla="*/ 351692 h 1414585"/>
              <a:gd name="connsiteX40" fmla="*/ 3118339 w 9159631"/>
              <a:gd name="connsiteY40" fmla="*/ 484554 h 1414585"/>
              <a:gd name="connsiteX41" fmla="*/ 3141785 w 9159631"/>
              <a:gd name="connsiteY41" fmla="*/ 531446 h 1414585"/>
              <a:gd name="connsiteX42" fmla="*/ 3485662 w 9159631"/>
              <a:gd name="connsiteY42" fmla="*/ 484554 h 1414585"/>
              <a:gd name="connsiteX43" fmla="*/ 3681046 w 9159631"/>
              <a:gd name="connsiteY43" fmla="*/ 515815 h 1414585"/>
              <a:gd name="connsiteX44" fmla="*/ 3915508 w 9159631"/>
              <a:gd name="connsiteY44" fmla="*/ 500185 h 1414585"/>
              <a:gd name="connsiteX45" fmla="*/ 4079631 w 9159631"/>
              <a:gd name="connsiteY45" fmla="*/ 547077 h 1414585"/>
              <a:gd name="connsiteX46" fmla="*/ 4196862 w 9159631"/>
              <a:gd name="connsiteY46" fmla="*/ 601785 h 1414585"/>
              <a:gd name="connsiteX47" fmla="*/ 4329723 w 9159631"/>
              <a:gd name="connsiteY47" fmla="*/ 617415 h 1414585"/>
              <a:gd name="connsiteX48" fmla="*/ 4415692 w 9159631"/>
              <a:gd name="connsiteY48" fmla="*/ 570523 h 1414585"/>
              <a:gd name="connsiteX49" fmla="*/ 4712677 w 9159631"/>
              <a:gd name="connsiteY49" fmla="*/ 578339 h 1414585"/>
              <a:gd name="connsiteX50" fmla="*/ 4837723 w 9159631"/>
              <a:gd name="connsiteY50" fmla="*/ 492369 h 1414585"/>
              <a:gd name="connsiteX51" fmla="*/ 4900246 w 9159631"/>
              <a:gd name="connsiteY51" fmla="*/ 468923 h 1414585"/>
              <a:gd name="connsiteX52" fmla="*/ 4939323 w 9159631"/>
              <a:gd name="connsiteY52" fmla="*/ 414215 h 1414585"/>
              <a:gd name="connsiteX53" fmla="*/ 5205046 w 9159631"/>
              <a:gd name="connsiteY53" fmla="*/ 406400 h 1414585"/>
              <a:gd name="connsiteX54" fmla="*/ 5330092 w 9159631"/>
              <a:gd name="connsiteY54" fmla="*/ 359508 h 1414585"/>
              <a:gd name="connsiteX55" fmla="*/ 5705231 w 9159631"/>
              <a:gd name="connsiteY55" fmla="*/ 367323 h 1414585"/>
              <a:gd name="connsiteX56" fmla="*/ 5838092 w 9159631"/>
              <a:gd name="connsiteY56" fmla="*/ 390769 h 1414585"/>
              <a:gd name="connsiteX57" fmla="*/ 5900616 w 9159631"/>
              <a:gd name="connsiteY57" fmla="*/ 429846 h 1414585"/>
              <a:gd name="connsiteX58" fmla="*/ 6252308 w 9159631"/>
              <a:gd name="connsiteY58" fmla="*/ 453292 h 1414585"/>
              <a:gd name="connsiteX59" fmla="*/ 6392985 w 9159631"/>
              <a:gd name="connsiteY59" fmla="*/ 382954 h 1414585"/>
              <a:gd name="connsiteX60" fmla="*/ 6557108 w 9159631"/>
              <a:gd name="connsiteY60" fmla="*/ 390769 h 1414585"/>
              <a:gd name="connsiteX61" fmla="*/ 6619631 w 9159631"/>
              <a:gd name="connsiteY61" fmla="*/ 351692 h 1414585"/>
              <a:gd name="connsiteX62" fmla="*/ 6900985 w 9159631"/>
              <a:gd name="connsiteY62" fmla="*/ 351692 h 1414585"/>
              <a:gd name="connsiteX63" fmla="*/ 6994769 w 9159631"/>
              <a:gd name="connsiteY63" fmla="*/ 382954 h 1414585"/>
              <a:gd name="connsiteX64" fmla="*/ 7119816 w 9159631"/>
              <a:gd name="connsiteY64" fmla="*/ 390769 h 1414585"/>
              <a:gd name="connsiteX65" fmla="*/ 7221416 w 9159631"/>
              <a:gd name="connsiteY65" fmla="*/ 398585 h 1414585"/>
              <a:gd name="connsiteX66" fmla="*/ 7323016 w 9159631"/>
              <a:gd name="connsiteY66" fmla="*/ 453292 h 1414585"/>
              <a:gd name="connsiteX67" fmla="*/ 7448062 w 9159631"/>
              <a:gd name="connsiteY67" fmla="*/ 445477 h 1414585"/>
              <a:gd name="connsiteX68" fmla="*/ 7721600 w 9159631"/>
              <a:gd name="connsiteY68" fmla="*/ 328246 h 1414585"/>
              <a:gd name="connsiteX69" fmla="*/ 7963877 w 9159631"/>
              <a:gd name="connsiteY69" fmla="*/ 187569 h 1414585"/>
              <a:gd name="connsiteX70" fmla="*/ 8073292 w 9159631"/>
              <a:gd name="connsiteY70" fmla="*/ 85969 h 1414585"/>
              <a:gd name="connsiteX71" fmla="*/ 8073292 w 9159631"/>
              <a:gd name="connsiteY71" fmla="*/ 85969 h 1414585"/>
              <a:gd name="connsiteX72" fmla="*/ 8088923 w 9159631"/>
              <a:gd name="connsiteY72" fmla="*/ 31262 h 1414585"/>
              <a:gd name="connsiteX73" fmla="*/ 8253046 w 9159631"/>
              <a:gd name="connsiteY73" fmla="*/ 31262 h 1414585"/>
              <a:gd name="connsiteX74" fmla="*/ 8346831 w 9159631"/>
              <a:gd name="connsiteY74" fmla="*/ 15631 h 1414585"/>
              <a:gd name="connsiteX75" fmla="*/ 8479692 w 9159631"/>
              <a:gd name="connsiteY75" fmla="*/ 39077 h 1414585"/>
              <a:gd name="connsiteX76" fmla="*/ 8565662 w 9159631"/>
              <a:gd name="connsiteY76" fmla="*/ 0 h 1414585"/>
              <a:gd name="connsiteX77" fmla="*/ 8721969 w 9159631"/>
              <a:gd name="connsiteY77" fmla="*/ 7815 h 1414585"/>
              <a:gd name="connsiteX78" fmla="*/ 8862646 w 9159631"/>
              <a:gd name="connsiteY78" fmla="*/ 46892 h 1414585"/>
              <a:gd name="connsiteX79" fmla="*/ 8932985 w 9159631"/>
              <a:gd name="connsiteY79" fmla="*/ 46892 h 1414585"/>
              <a:gd name="connsiteX80" fmla="*/ 9003323 w 9159631"/>
              <a:gd name="connsiteY80" fmla="*/ 109415 h 1414585"/>
              <a:gd name="connsiteX81" fmla="*/ 9018954 w 9159631"/>
              <a:gd name="connsiteY81" fmla="*/ 179754 h 1414585"/>
              <a:gd name="connsiteX82" fmla="*/ 9097108 w 9159631"/>
              <a:gd name="connsiteY82" fmla="*/ 211015 h 1414585"/>
              <a:gd name="connsiteX83" fmla="*/ 9159631 w 9159631"/>
              <a:gd name="connsiteY83" fmla="*/ 242277 h 1414585"/>
              <a:gd name="connsiteX84" fmla="*/ 9159631 w 9159631"/>
              <a:gd name="connsiteY84" fmla="*/ 242277 h 1414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59631" h="1414585">
                <a:moveTo>
                  <a:pt x="39077" y="1414585"/>
                </a:moveTo>
                <a:lnTo>
                  <a:pt x="31262" y="1289539"/>
                </a:lnTo>
                <a:lnTo>
                  <a:pt x="0" y="1211385"/>
                </a:lnTo>
                <a:lnTo>
                  <a:pt x="39077" y="1148862"/>
                </a:lnTo>
                <a:lnTo>
                  <a:pt x="132862" y="1109785"/>
                </a:lnTo>
                <a:lnTo>
                  <a:pt x="242277" y="984739"/>
                </a:lnTo>
                <a:lnTo>
                  <a:pt x="296985" y="937846"/>
                </a:lnTo>
                <a:lnTo>
                  <a:pt x="375139" y="930031"/>
                </a:lnTo>
                <a:lnTo>
                  <a:pt x="445477" y="898769"/>
                </a:lnTo>
                <a:lnTo>
                  <a:pt x="523631" y="883139"/>
                </a:lnTo>
                <a:lnTo>
                  <a:pt x="601785" y="804985"/>
                </a:lnTo>
                <a:lnTo>
                  <a:pt x="687754" y="734646"/>
                </a:lnTo>
                <a:lnTo>
                  <a:pt x="726831" y="625231"/>
                </a:lnTo>
                <a:lnTo>
                  <a:pt x="804985" y="554892"/>
                </a:lnTo>
                <a:lnTo>
                  <a:pt x="828431" y="531446"/>
                </a:lnTo>
                <a:lnTo>
                  <a:pt x="930031" y="578339"/>
                </a:lnTo>
                <a:lnTo>
                  <a:pt x="930031" y="578339"/>
                </a:lnTo>
                <a:lnTo>
                  <a:pt x="1031631" y="617415"/>
                </a:lnTo>
                <a:lnTo>
                  <a:pt x="1031631" y="617415"/>
                </a:lnTo>
                <a:lnTo>
                  <a:pt x="1148862" y="601785"/>
                </a:lnTo>
                <a:lnTo>
                  <a:pt x="1148862" y="601785"/>
                </a:lnTo>
                <a:lnTo>
                  <a:pt x="1266092" y="508000"/>
                </a:lnTo>
                <a:lnTo>
                  <a:pt x="1422400" y="523631"/>
                </a:lnTo>
                <a:lnTo>
                  <a:pt x="1492739" y="593969"/>
                </a:lnTo>
                <a:lnTo>
                  <a:pt x="1672492" y="601785"/>
                </a:lnTo>
                <a:lnTo>
                  <a:pt x="1672492" y="601785"/>
                </a:lnTo>
                <a:lnTo>
                  <a:pt x="1844431" y="609600"/>
                </a:lnTo>
                <a:lnTo>
                  <a:pt x="1969477" y="593969"/>
                </a:lnTo>
                <a:lnTo>
                  <a:pt x="2008554" y="570523"/>
                </a:lnTo>
                <a:lnTo>
                  <a:pt x="2016369" y="508000"/>
                </a:lnTo>
                <a:lnTo>
                  <a:pt x="2078892" y="461108"/>
                </a:lnTo>
                <a:lnTo>
                  <a:pt x="2196123" y="453292"/>
                </a:lnTo>
                <a:lnTo>
                  <a:pt x="2274277" y="398585"/>
                </a:lnTo>
                <a:lnTo>
                  <a:pt x="2344616" y="398585"/>
                </a:lnTo>
                <a:lnTo>
                  <a:pt x="2383692" y="406400"/>
                </a:lnTo>
                <a:lnTo>
                  <a:pt x="2454031" y="367323"/>
                </a:lnTo>
                <a:lnTo>
                  <a:pt x="2563446" y="382954"/>
                </a:lnTo>
                <a:lnTo>
                  <a:pt x="2735385" y="359508"/>
                </a:lnTo>
                <a:lnTo>
                  <a:pt x="2735385" y="359508"/>
                </a:lnTo>
                <a:lnTo>
                  <a:pt x="2899508" y="351692"/>
                </a:lnTo>
                <a:lnTo>
                  <a:pt x="3118339" y="484554"/>
                </a:lnTo>
                <a:lnTo>
                  <a:pt x="3141785" y="531446"/>
                </a:lnTo>
                <a:lnTo>
                  <a:pt x="3485662" y="484554"/>
                </a:lnTo>
                <a:lnTo>
                  <a:pt x="3681046" y="515815"/>
                </a:lnTo>
                <a:lnTo>
                  <a:pt x="3915508" y="500185"/>
                </a:lnTo>
                <a:lnTo>
                  <a:pt x="4079631" y="547077"/>
                </a:lnTo>
                <a:lnTo>
                  <a:pt x="4196862" y="601785"/>
                </a:lnTo>
                <a:lnTo>
                  <a:pt x="4329723" y="617415"/>
                </a:lnTo>
                <a:lnTo>
                  <a:pt x="4415692" y="570523"/>
                </a:lnTo>
                <a:lnTo>
                  <a:pt x="4712677" y="578339"/>
                </a:lnTo>
                <a:lnTo>
                  <a:pt x="4837723" y="492369"/>
                </a:lnTo>
                <a:lnTo>
                  <a:pt x="4900246" y="468923"/>
                </a:lnTo>
                <a:lnTo>
                  <a:pt x="4939323" y="414215"/>
                </a:lnTo>
                <a:lnTo>
                  <a:pt x="5205046" y="406400"/>
                </a:lnTo>
                <a:lnTo>
                  <a:pt x="5330092" y="359508"/>
                </a:lnTo>
                <a:lnTo>
                  <a:pt x="5705231" y="367323"/>
                </a:lnTo>
                <a:lnTo>
                  <a:pt x="5838092" y="390769"/>
                </a:lnTo>
                <a:lnTo>
                  <a:pt x="5900616" y="429846"/>
                </a:lnTo>
                <a:lnTo>
                  <a:pt x="6252308" y="453292"/>
                </a:lnTo>
                <a:lnTo>
                  <a:pt x="6392985" y="382954"/>
                </a:lnTo>
                <a:lnTo>
                  <a:pt x="6557108" y="390769"/>
                </a:lnTo>
                <a:lnTo>
                  <a:pt x="6619631" y="351692"/>
                </a:lnTo>
                <a:lnTo>
                  <a:pt x="6900985" y="351692"/>
                </a:lnTo>
                <a:lnTo>
                  <a:pt x="6994769" y="382954"/>
                </a:lnTo>
                <a:lnTo>
                  <a:pt x="7119816" y="390769"/>
                </a:lnTo>
                <a:lnTo>
                  <a:pt x="7221416" y="398585"/>
                </a:lnTo>
                <a:lnTo>
                  <a:pt x="7323016" y="453292"/>
                </a:lnTo>
                <a:lnTo>
                  <a:pt x="7448062" y="445477"/>
                </a:lnTo>
                <a:lnTo>
                  <a:pt x="7721600" y="328246"/>
                </a:lnTo>
                <a:lnTo>
                  <a:pt x="7963877" y="187569"/>
                </a:lnTo>
                <a:lnTo>
                  <a:pt x="8073292" y="85969"/>
                </a:lnTo>
                <a:lnTo>
                  <a:pt x="8073292" y="85969"/>
                </a:lnTo>
                <a:lnTo>
                  <a:pt x="8088923" y="31262"/>
                </a:lnTo>
                <a:lnTo>
                  <a:pt x="8253046" y="31262"/>
                </a:lnTo>
                <a:lnTo>
                  <a:pt x="8346831" y="15631"/>
                </a:lnTo>
                <a:lnTo>
                  <a:pt x="8479692" y="39077"/>
                </a:lnTo>
                <a:lnTo>
                  <a:pt x="8565662" y="0"/>
                </a:lnTo>
                <a:lnTo>
                  <a:pt x="8721969" y="7815"/>
                </a:lnTo>
                <a:lnTo>
                  <a:pt x="8862646" y="46892"/>
                </a:lnTo>
                <a:lnTo>
                  <a:pt x="8932985" y="46892"/>
                </a:lnTo>
                <a:lnTo>
                  <a:pt x="9003323" y="109415"/>
                </a:lnTo>
                <a:lnTo>
                  <a:pt x="9018954" y="179754"/>
                </a:lnTo>
                <a:lnTo>
                  <a:pt x="9097108" y="211015"/>
                </a:lnTo>
                <a:lnTo>
                  <a:pt x="9159631" y="242277"/>
                </a:lnTo>
                <a:lnTo>
                  <a:pt x="9159631" y="242277"/>
                </a:ln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F92B7B64-31D9-F34E-AB1D-A6C3B77F6361}"/>
              </a:ext>
            </a:extLst>
          </p:cNvPr>
          <p:cNvSpPr txBox="1"/>
          <p:nvPr/>
        </p:nvSpPr>
        <p:spPr>
          <a:xfrm>
            <a:off x="4994031" y="2985477"/>
            <a:ext cx="200054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C00000"/>
                </a:solidFill>
                <a:effectLst/>
                <a:uLnTx/>
                <a:uFillTx/>
                <a:latin typeface="Calibri" panose="020F0502020204030204"/>
                <a:ea typeface="+mn-ea"/>
                <a:cs typeface="+mn-cs"/>
              </a:rPr>
              <a:t>routing</a:t>
            </a:r>
          </a:p>
        </p:txBody>
      </p:sp>
      <p:sp>
        <p:nvSpPr>
          <p:cNvPr id="5" name="Slide Number Placeholder 5">
            <a:extLst>
              <a:ext uri="{FF2B5EF4-FFF2-40B4-BE49-F238E27FC236}">
                <a16:creationId xmlns:a16="http://schemas.microsoft.com/office/drawing/2014/main" id="{CBC4212C-7400-2A4D-BB5A-DA87D58FA49A}"/>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21</a:t>
            </a:fld>
            <a:endParaRPr lang="en-US" dirty="0"/>
          </a:p>
        </p:txBody>
      </p:sp>
    </p:spTree>
    <p:extLst>
      <p:ext uri="{BB962C8B-B14F-4D97-AF65-F5344CB8AC3E}">
        <p14:creationId xmlns:p14="http://schemas.microsoft.com/office/powerpoint/2010/main" val="175011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3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38B9E9-C01E-DC49-89A0-3007A0DDC3F3}"/>
              </a:ext>
            </a:extLst>
          </p:cNvPr>
          <p:cNvPicPr>
            <a:picLocks noChangeAspect="1"/>
          </p:cNvPicPr>
          <p:nvPr/>
        </p:nvPicPr>
        <p:blipFill>
          <a:blip r:embed="rId3"/>
          <a:stretch>
            <a:fillRect/>
          </a:stretch>
        </p:blipFill>
        <p:spPr>
          <a:xfrm>
            <a:off x="655093" y="671089"/>
            <a:ext cx="10922758" cy="5252742"/>
          </a:xfrm>
          <a:prstGeom prst="rect">
            <a:avLst/>
          </a:prstGeom>
        </p:spPr>
      </p:pic>
      <p:sp>
        <p:nvSpPr>
          <p:cNvPr id="14" name="Freeform 13">
            <a:extLst>
              <a:ext uri="{FF2B5EF4-FFF2-40B4-BE49-F238E27FC236}">
                <a16:creationId xmlns:a16="http://schemas.microsoft.com/office/drawing/2014/main" id="{E84C0BF6-A90E-CC4F-AB22-9139D2CBAFD8}"/>
              </a:ext>
            </a:extLst>
          </p:cNvPr>
          <p:cNvSpPr/>
          <p:nvPr/>
        </p:nvSpPr>
        <p:spPr>
          <a:xfrm>
            <a:off x="1445846" y="2196123"/>
            <a:ext cx="9159631" cy="1414585"/>
          </a:xfrm>
          <a:custGeom>
            <a:avLst/>
            <a:gdLst>
              <a:gd name="connsiteX0" fmla="*/ 39077 w 9159631"/>
              <a:gd name="connsiteY0" fmla="*/ 1414585 h 1414585"/>
              <a:gd name="connsiteX1" fmla="*/ 31262 w 9159631"/>
              <a:gd name="connsiteY1" fmla="*/ 1289539 h 1414585"/>
              <a:gd name="connsiteX2" fmla="*/ 0 w 9159631"/>
              <a:gd name="connsiteY2" fmla="*/ 1211385 h 1414585"/>
              <a:gd name="connsiteX3" fmla="*/ 39077 w 9159631"/>
              <a:gd name="connsiteY3" fmla="*/ 1148862 h 1414585"/>
              <a:gd name="connsiteX4" fmla="*/ 132862 w 9159631"/>
              <a:gd name="connsiteY4" fmla="*/ 1109785 h 1414585"/>
              <a:gd name="connsiteX5" fmla="*/ 242277 w 9159631"/>
              <a:gd name="connsiteY5" fmla="*/ 984739 h 1414585"/>
              <a:gd name="connsiteX6" fmla="*/ 296985 w 9159631"/>
              <a:gd name="connsiteY6" fmla="*/ 937846 h 1414585"/>
              <a:gd name="connsiteX7" fmla="*/ 375139 w 9159631"/>
              <a:gd name="connsiteY7" fmla="*/ 930031 h 1414585"/>
              <a:gd name="connsiteX8" fmla="*/ 445477 w 9159631"/>
              <a:gd name="connsiteY8" fmla="*/ 898769 h 1414585"/>
              <a:gd name="connsiteX9" fmla="*/ 523631 w 9159631"/>
              <a:gd name="connsiteY9" fmla="*/ 883139 h 1414585"/>
              <a:gd name="connsiteX10" fmla="*/ 601785 w 9159631"/>
              <a:gd name="connsiteY10" fmla="*/ 804985 h 1414585"/>
              <a:gd name="connsiteX11" fmla="*/ 687754 w 9159631"/>
              <a:gd name="connsiteY11" fmla="*/ 734646 h 1414585"/>
              <a:gd name="connsiteX12" fmla="*/ 726831 w 9159631"/>
              <a:gd name="connsiteY12" fmla="*/ 625231 h 1414585"/>
              <a:gd name="connsiteX13" fmla="*/ 804985 w 9159631"/>
              <a:gd name="connsiteY13" fmla="*/ 554892 h 1414585"/>
              <a:gd name="connsiteX14" fmla="*/ 828431 w 9159631"/>
              <a:gd name="connsiteY14" fmla="*/ 531446 h 1414585"/>
              <a:gd name="connsiteX15" fmla="*/ 930031 w 9159631"/>
              <a:gd name="connsiteY15" fmla="*/ 578339 h 1414585"/>
              <a:gd name="connsiteX16" fmla="*/ 930031 w 9159631"/>
              <a:gd name="connsiteY16" fmla="*/ 578339 h 1414585"/>
              <a:gd name="connsiteX17" fmla="*/ 1031631 w 9159631"/>
              <a:gd name="connsiteY17" fmla="*/ 617415 h 1414585"/>
              <a:gd name="connsiteX18" fmla="*/ 1031631 w 9159631"/>
              <a:gd name="connsiteY18" fmla="*/ 617415 h 1414585"/>
              <a:gd name="connsiteX19" fmla="*/ 1148862 w 9159631"/>
              <a:gd name="connsiteY19" fmla="*/ 601785 h 1414585"/>
              <a:gd name="connsiteX20" fmla="*/ 1148862 w 9159631"/>
              <a:gd name="connsiteY20" fmla="*/ 601785 h 1414585"/>
              <a:gd name="connsiteX21" fmla="*/ 1266092 w 9159631"/>
              <a:gd name="connsiteY21" fmla="*/ 508000 h 1414585"/>
              <a:gd name="connsiteX22" fmla="*/ 1422400 w 9159631"/>
              <a:gd name="connsiteY22" fmla="*/ 523631 h 1414585"/>
              <a:gd name="connsiteX23" fmla="*/ 1492739 w 9159631"/>
              <a:gd name="connsiteY23" fmla="*/ 593969 h 1414585"/>
              <a:gd name="connsiteX24" fmla="*/ 1672492 w 9159631"/>
              <a:gd name="connsiteY24" fmla="*/ 601785 h 1414585"/>
              <a:gd name="connsiteX25" fmla="*/ 1672492 w 9159631"/>
              <a:gd name="connsiteY25" fmla="*/ 601785 h 1414585"/>
              <a:gd name="connsiteX26" fmla="*/ 1844431 w 9159631"/>
              <a:gd name="connsiteY26" fmla="*/ 609600 h 1414585"/>
              <a:gd name="connsiteX27" fmla="*/ 1969477 w 9159631"/>
              <a:gd name="connsiteY27" fmla="*/ 593969 h 1414585"/>
              <a:gd name="connsiteX28" fmla="*/ 2008554 w 9159631"/>
              <a:gd name="connsiteY28" fmla="*/ 570523 h 1414585"/>
              <a:gd name="connsiteX29" fmla="*/ 2016369 w 9159631"/>
              <a:gd name="connsiteY29" fmla="*/ 508000 h 1414585"/>
              <a:gd name="connsiteX30" fmla="*/ 2078892 w 9159631"/>
              <a:gd name="connsiteY30" fmla="*/ 461108 h 1414585"/>
              <a:gd name="connsiteX31" fmla="*/ 2196123 w 9159631"/>
              <a:gd name="connsiteY31" fmla="*/ 453292 h 1414585"/>
              <a:gd name="connsiteX32" fmla="*/ 2274277 w 9159631"/>
              <a:gd name="connsiteY32" fmla="*/ 398585 h 1414585"/>
              <a:gd name="connsiteX33" fmla="*/ 2344616 w 9159631"/>
              <a:gd name="connsiteY33" fmla="*/ 398585 h 1414585"/>
              <a:gd name="connsiteX34" fmla="*/ 2383692 w 9159631"/>
              <a:gd name="connsiteY34" fmla="*/ 406400 h 1414585"/>
              <a:gd name="connsiteX35" fmla="*/ 2454031 w 9159631"/>
              <a:gd name="connsiteY35" fmla="*/ 367323 h 1414585"/>
              <a:gd name="connsiteX36" fmla="*/ 2563446 w 9159631"/>
              <a:gd name="connsiteY36" fmla="*/ 382954 h 1414585"/>
              <a:gd name="connsiteX37" fmla="*/ 2735385 w 9159631"/>
              <a:gd name="connsiteY37" fmla="*/ 359508 h 1414585"/>
              <a:gd name="connsiteX38" fmla="*/ 2735385 w 9159631"/>
              <a:gd name="connsiteY38" fmla="*/ 359508 h 1414585"/>
              <a:gd name="connsiteX39" fmla="*/ 2899508 w 9159631"/>
              <a:gd name="connsiteY39" fmla="*/ 351692 h 1414585"/>
              <a:gd name="connsiteX40" fmla="*/ 3118339 w 9159631"/>
              <a:gd name="connsiteY40" fmla="*/ 484554 h 1414585"/>
              <a:gd name="connsiteX41" fmla="*/ 3141785 w 9159631"/>
              <a:gd name="connsiteY41" fmla="*/ 531446 h 1414585"/>
              <a:gd name="connsiteX42" fmla="*/ 3485662 w 9159631"/>
              <a:gd name="connsiteY42" fmla="*/ 484554 h 1414585"/>
              <a:gd name="connsiteX43" fmla="*/ 3681046 w 9159631"/>
              <a:gd name="connsiteY43" fmla="*/ 515815 h 1414585"/>
              <a:gd name="connsiteX44" fmla="*/ 3915508 w 9159631"/>
              <a:gd name="connsiteY44" fmla="*/ 500185 h 1414585"/>
              <a:gd name="connsiteX45" fmla="*/ 4079631 w 9159631"/>
              <a:gd name="connsiteY45" fmla="*/ 547077 h 1414585"/>
              <a:gd name="connsiteX46" fmla="*/ 4196862 w 9159631"/>
              <a:gd name="connsiteY46" fmla="*/ 601785 h 1414585"/>
              <a:gd name="connsiteX47" fmla="*/ 4329723 w 9159631"/>
              <a:gd name="connsiteY47" fmla="*/ 617415 h 1414585"/>
              <a:gd name="connsiteX48" fmla="*/ 4415692 w 9159631"/>
              <a:gd name="connsiteY48" fmla="*/ 570523 h 1414585"/>
              <a:gd name="connsiteX49" fmla="*/ 4712677 w 9159631"/>
              <a:gd name="connsiteY49" fmla="*/ 578339 h 1414585"/>
              <a:gd name="connsiteX50" fmla="*/ 4837723 w 9159631"/>
              <a:gd name="connsiteY50" fmla="*/ 492369 h 1414585"/>
              <a:gd name="connsiteX51" fmla="*/ 4900246 w 9159631"/>
              <a:gd name="connsiteY51" fmla="*/ 468923 h 1414585"/>
              <a:gd name="connsiteX52" fmla="*/ 4939323 w 9159631"/>
              <a:gd name="connsiteY52" fmla="*/ 414215 h 1414585"/>
              <a:gd name="connsiteX53" fmla="*/ 5205046 w 9159631"/>
              <a:gd name="connsiteY53" fmla="*/ 406400 h 1414585"/>
              <a:gd name="connsiteX54" fmla="*/ 5330092 w 9159631"/>
              <a:gd name="connsiteY54" fmla="*/ 359508 h 1414585"/>
              <a:gd name="connsiteX55" fmla="*/ 5705231 w 9159631"/>
              <a:gd name="connsiteY55" fmla="*/ 367323 h 1414585"/>
              <a:gd name="connsiteX56" fmla="*/ 5838092 w 9159631"/>
              <a:gd name="connsiteY56" fmla="*/ 390769 h 1414585"/>
              <a:gd name="connsiteX57" fmla="*/ 5900616 w 9159631"/>
              <a:gd name="connsiteY57" fmla="*/ 429846 h 1414585"/>
              <a:gd name="connsiteX58" fmla="*/ 6252308 w 9159631"/>
              <a:gd name="connsiteY58" fmla="*/ 453292 h 1414585"/>
              <a:gd name="connsiteX59" fmla="*/ 6392985 w 9159631"/>
              <a:gd name="connsiteY59" fmla="*/ 382954 h 1414585"/>
              <a:gd name="connsiteX60" fmla="*/ 6557108 w 9159631"/>
              <a:gd name="connsiteY60" fmla="*/ 390769 h 1414585"/>
              <a:gd name="connsiteX61" fmla="*/ 6619631 w 9159631"/>
              <a:gd name="connsiteY61" fmla="*/ 351692 h 1414585"/>
              <a:gd name="connsiteX62" fmla="*/ 6900985 w 9159631"/>
              <a:gd name="connsiteY62" fmla="*/ 351692 h 1414585"/>
              <a:gd name="connsiteX63" fmla="*/ 6994769 w 9159631"/>
              <a:gd name="connsiteY63" fmla="*/ 382954 h 1414585"/>
              <a:gd name="connsiteX64" fmla="*/ 7119816 w 9159631"/>
              <a:gd name="connsiteY64" fmla="*/ 390769 h 1414585"/>
              <a:gd name="connsiteX65" fmla="*/ 7221416 w 9159631"/>
              <a:gd name="connsiteY65" fmla="*/ 398585 h 1414585"/>
              <a:gd name="connsiteX66" fmla="*/ 7323016 w 9159631"/>
              <a:gd name="connsiteY66" fmla="*/ 453292 h 1414585"/>
              <a:gd name="connsiteX67" fmla="*/ 7448062 w 9159631"/>
              <a:gd name="connsiteY67" fmla="*/ 445477 h 1414585"/>
              <a:gd name="connsiteX68" fmla="*/ 7721600 w 9159631"/>
              <a:gd name="connsiteY68" fmla="*/ 328246 h 1414585"/>
              <a:gd name="connsiteX69" fmla="*/ 7963877 w 9159631"/>
              <a:gd name="connsiteY69" fmla="*/ 187569 h 1414585"/>
              <a:gd name="connsiteX70" fmla="*/ 8073292 w 9159631"/>
              <a:gd name="connsiteY70" fmla="*/ 85969 h 1414585"/>
              <a:gd name="connsiteX71" fmla="*/ 8073292 w 9159631"/>
              <a:gd name="connsiteY71" fmla="*/ 85969 h 1414585"/>
              <a:gd name="connsiteX72" fmla="*/ 8088923 w 9159631"/>
              <a:gd name="connsiteY72" fmla="*/ 31262 h 1414585"/>
              <a:gd name="connsiteX73" fmla="*/ 8253046 w 9159631"/>
              <a:gd name="connsiteY73" fmla="*/ 31262 h 1414585"/>
              <a:gd name="connsiteX74" fmla="*/ 8346831 w 9159631"/>
              <a:gd name="connsiteY74" fmla="*/ 15631 h 1414585"/>
              <a:gd name="connsiteX75" fmla="*/ 8479692 w 9159631"/>
              <a:gd name="connsiteY75" fmla="*/ 39077 h 1414585"/>
              <a:gd name="connsiteX76" fmla="*/ 8565662 w 9159631"/>
              <a:gd name="connsiteY76" fmla="*/ 0 h 1414585"/>
              <a:gd name="connsiteX77" fmla="*/ 8721969 w 9159631"/>
              <a:gd name="connsiteY77" fmla="*/ 7815 h 1414585"/>
              <a:gd name="connsiteX78" fmla="*/ 8862646 w 9159631"/>
              <a:gd name="connsiteY78" fmla="*/ 46892 h 1414585"/>
              <a:gd name="connsiteX79" fmla="*/ 8932985 w 9159631"/>
              <a:gd name="connsiteY79" fmla="*/ 46892 h 1414585"/>
              <a:gd name="connsiteX80" fmla="*/ 9003323 w 9159631"/>
              <a:gd name="connsiteY80" fmla="*/ 109415 h 1414585"/>
              <a:gd name="connsiteX81" fmla="*/ 9018954 w 9159631"/>
              <a:gd name="connsiteY81" fmla="*/ 179754 h 1414585"/>
              <a:gd name="connsiteX82" fmla="*/ 9097108 w 9159631"/>
              <a:gd name="connsiteY82" fmla="*/ 211015 h 1414585"/>
              <a:gd name="connsiteX83" fmla="*/ 9159631 w 9159631"/>
              <a:gd name="connsiteY83" fmla="*/ 242277 h 1414585"/>
              <a:gd name="connsiteX84" fmla="*/ 9159631 w 9159631"/>
              <a:gd name="connsiteY84" fmla="*/ 242277 h 1414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59631" h="1414585">
                <a:moveTo>
                  <a:pt x="39077" y="1414585"/>
                </a:moveTo>
                <a:lnTo>
                  <a:pt x="31262" y="1289539"/>
                </a:lnTo>
                <a:lnTo>
                  <a:pt x="0" y="1211385"/>
                </a:lnTo>
                <a:lnTo>
                  <a:pt x="39077" y="1148862"/>
                </a:lnTo>
                <a:lnTo>
                  <a:pt x="132862" y="1109785"/>
                </a:lnTo>
                <a:lnTo>
                  <a:pt x="242277" y="984739"/>
                </a:lnTo>
                <a:lnTo>
                  <a:pt x="296985" y="937846"/>
                </a:lnTo>
                <a:lnTo>
                  <a:pt x="375139" y="930031"/>
                </a:lnTo>
                <a:lnTo>
                  <a:pt x="445477" y="898769"/>
                </a:lnTo>
                <a:lnTo>
                  <a:pt x="523631" y="883139"/>
                </a:lnTo>
                <a:lnTo>
                  <a:pt x="601785" y="804985"/>
                </a:lnTo>
                <a:lnTo>
                  <a:pt x="687754" y="734646"/>
                </a:lnTo>
                <a:lnTo>
                  <a:pt x="726831" y="625231"/>
                </a:lnTo>
                <a:lnTo>
                  <a:pt x="804985" y="554892"/>
                </a:lnTo>
                <a:lnTo>
                  <a:pt x="828431" y="531446"/>
                </a:lnTo>
                <a:lnTo>
                  <a:pt x="930031" y="578339"/>
                </a:lnTo>
                <a:lnTo>
                  <a:pt x="930031" y="578339"/>
                </a:lnTo>
                <a:lnTo>
                  <a:pt x="1031631" y="617415"/>
                </a:lnTo>
                <a:lnTo>
                  <a:pt x="1031631" y="617415"/>
                </a:lnTo>
                <a:lnTo>
                  <a:pt x="1148862" y="601785"/>
                </a:lnTo>
                <a:lnTo>
                  <a:pt x="1148862" y="601785"/>
                </a:lnTo>
                <a:lnTo>
                  <a:pt x="1266092" y="508000"/>
                </a:lnTo>
                <a:lnTo>
                  <a:pt x="1422400" y="523631"/>
                </a:lnTo>
                <a:lnTo>
                  <a:pt x="1492739" y="593969"/>
                </a:lnTo>
                <a:lnTo>
                  <a:pt x="1672492" y="601785"/>
                </a:lnTo>
                <a:lnTo>
                  <a:pt x="1672492" y="601785"/>
                </a:lnTo>
                <a:lnTo>
                  <a:pt x="1844431" y="609600"/>
                </a:lnTo>
                <a:lnTo>
                  <a:pt x="1969477" y="593969"/>
                </a:lnTo>
                <a:lnTo>
                  <a:pt x="2008554" y="570523"/>
                </a:lnTo>
                <a:lnTo>
                  <a:pt x="2016369" y="508000"/>
                </a:lnTo>
                <a:lnTo>
                  <a:pt x="2078892" y="461108"/>
                </a:lnTo>
                <a:lnTo>
                  <a:pt x="2196123" y="453292"/>
                </a:lnTo>
                <a:lnTo>
                  <a:pt x="2274277" y="398585"/>
                </a:lnTo>
                <a:lnTo>
                  <a:pt x="2344616" y="398585"/>
                </a:lnTo>
                <a:lnTo>
                  <a:pt x="2383692" y="406400"/>
                </a:lnTo>
                <a:lnTo>
                  <a:pt x="2454031" y="367323"/>
                </a:lnTo>
                <a:lnTo>
                  <a:pt x="2563446" y="382954"/>
                </a:lnTo>
                <a:lnTo>
                  <a:pt x="2735385" y="359508"/>
                </a:lnTo>
                <a:lnTo>
                  <a:pt x="2735385" y="359508"/>
                </a:lnTo>
                <a:lnTo>
                  <a:pt x="2899508" y="351692"/>
                </a:lnTo>
                <a:lnTo>
                  <a:pt x="3118339" y="484554"/>
                </a:lnTo>
                <a:lnTo>
                  <a:pt x="3141785" y="531446"/>
                </a:lnTo>
                <a:lnTo>
                  <a:pt x="3485662" y="484554"/>
                </a:lnTo>
                <a:lnTo>
                  <a:pt x="3681046" y="515815"/>
                </a:lnTo>
                <a:lnTo>
                  <a:pt x="3915508" y="500185"/>
                </a:lnTo>
                <a:lnTo>
                  <a:pt x="4079631" y="547077"/>
                </a:lnTo>
                <a:lnTo>
                  <a:pt x="4196862" y="601785"/>
                </a:lnTo>
                <a:lnTo>
                  <a:pt x="4329723" y="617415"/>
                </a:lnTo>
                <a:lnTo>
                  <a:pt x="4415692" y="570523"/>
                </a:lnTo>
                <a:lnTo>
                  <a:pt x="4712677" y="578339"/>
                </a:lnTo>
                <a:lnTo>
                  <a:pt x="4837723" y="492369"/>
                </a:lnTo>
                <a:lnTo>
                  <a:pt x="4900246" y="468923"/>
                </a:lnTo>
                <a:lnTo>
                  <a:pt x="4939323" y="414215"/>
                </a:lnTo>
                <a:lnTo>
                  <a:pt x="5205046" y="406400"/>
                </a:lnTo>
                <a:lnTo>
                  <a:pt x="5330092" y="359508"/>
                </a:lnTo>
                <a:lnTo>
                  <a:pt x="5705231" y="367323"/>
                </a:lnTo>
                <a:lnTo>
                  <a:pt x="5838092" y="390769"/>
                </a:lnTo>
                <a:lnTo>
                  <a:pt x="5900616" y="429846"/>
                </a:lnTo>
                <a:lnTo>
                  <a:pt x="6252308" y="453292"/>
                </a:lnTo>
                <a:lnTo>
                  <a:pt x="6392985" y="382954"/>
                </a:lnTo>
                <a:lnTo>
                  <a:pt x="6557108" y="390769"/>
                </a:lnTo>
                <a:lnTo>
                  <a:pt x="6619631" y="351692"/>
                </a:lnTo>
                <a:lnTo>
                  <a:pt x="6900985" y="351692"/>
                </a:lnTo>
                <a:lnTo>
                  <a:pt x="6994769" y="382954"/>
                </a:lnTo>
                <a:lnTo>
                  <a:pt x="7119816" y="390769"/>
                </a:lnTo>
                <a:lnTo>
                  <a:pt x="7221416" y="398585"/>
                </a:lnTo>
                <a:lnTo>
                  <a:pt x="7323016" y="453292"/>
                </a:lnTo>
                <a:lnTo>
                  <a:pt x="7448062" y="445477"/>
                </a:lnTo>
                <a:lnTo>
                  <a:pt x="7721600" y="328246"/>
                </a:lnTo>
                <a:lnTo>
                  <a:pt x="7963877" y="187569"/>
                </a:lnTo>
                <a:lnTo>
                  <a:pt x="8073292" y="85969"/>
                </a:lnTo>
                <a:lnTo>
                  <a:pt x="8073292" y="85969"/>
                </a:lnTo>
                <a:lnTo>
                  <a:pt x="8088923" y="31262"/>
                </a:lnTo>
                <a:lnTo>
                  <a:pt x="8253046" y="31262"/>
                </a:lnTo>
                <a:lnTo>
                  <a:pt x="8346831" y="15631"/>
                </a:lnTo>
                <a:lnTo>
                  <a:pt x="8479692" y="39077"/>
                </a:lnTo>
                <a:lnTo>
                  <a:pt x="8565662" y="0"/>
                </a:lnTo>
                <a:lnTo>
                  <a:pt x="8721969" y="7815"/>
                </a:lnTo>
                <a:lnTo>
                  <a:pt x="8862646" y="46892"/>
                </a:lnTo>
                <a:lnTo>
                  <a:pt x="8932985" y="46892"/>
                </a:lnTo>
                <a:lnTo>
                  <a:pt x="9003323" y="109415"/>
                </a:lnTo>
                <a:lnTo>
                  <a:pt x="9018954" y="179754"/>
                </a:lnTo>
                <a:lnTo>
                  <a:pt x="9097108" y="211015"/>
                </a:lnTo>
                <a:lnTo>
                  <a:pt x="9159631" y="242277"/>
                </a:lnTo>
                <a:lnTo>
                  <a:pt x="9159631" y="242277"/>
                </a:ln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A0F51B65-FAD0-FE4E-AF92-00453DE17EF0}"/>
              </a:ext>
            </a:extLst>
          </p:cNvPr>
          <p:cNvGrpSpPr/>
          <p:nvPr/>
        </p:nvGrpSpPr>
        <p:grpSpPr>
          <a:xfrm>
            <a:off x="1527142" y="1131216"/>
            <a:ext cx="2243580" cy="2158739"/>
            <a:chOff x="1527142" y="1131216"/>
            <a:chExt cx="2243580" cy="2158739"/>
          </a:xfrm>
        </p:grpSpPr>
        <p:pic>
          <p:nvPicPr>
            <p:cNvPr id="8" name="Picture 7" descr="A close up of a map&#10;&#10;Description automatically generated">
              <a:extLst>
                <a:ext uri="{FF2B5EF4-FFF2-40B4-BE49-F238E27FC236}">
                  <a16:creationId xmlns:a16="http://schemas.microsoft.com/office/drawing/2014/main" id="{421D9FAD-A37E-1745-8ED8-6DA01F78F103}"/>
                </a:ext>
              </a:extLst>
            </p:cNvPr>
            <p:cNvPicPr>
              <a:picLocks noChangeAspect="1"/>
            </p:cNvPicPr>
            <p:nvPr/>
          </p:nvPicPr>
          <p:blipFill>
            <a:blip r:embed="rId4"/>
            <a:stretch>
              <a:fillRect/>
            </a:stretch>
          </p:blipFill>
          <p:spPr>
            <a:xfrm>
              <a:off x="1668543" y="1163561"/>
              <a:ext cx="2078994" cy="1787029"/>
            </a:xfrm>
            <a:prstGeom prst="rect">
              <a:avLst/>
            </a:prstGeom>
          </p:spPr>
        </p:pic>
        <p:sp>
          <p:nvSpPr>
            <p:cNvPr id="9" name="Freeform 8">
              <a:extLst>
                <a:ext uri="{FF2B5EF4-FFF2-40B4-BE49-F238E27FC236}">
                  <a16:creationId xmlns:a16="http://schemas.microsoft.com/office/drawing/2014/main" id="{6D9FC91B-3FCD-2B4E-8C43-EB7B8E980EA2}"/>
                </a:ext>
              </a:extLst>
            </p:cNvPr>
            <p:cNvSpPr/>
            <p:nvPr/>
          </p:nvSpPr>
          <p:spPr>
            <a:xfrm>
              <a:off x="1527142" y="1131216"/>
              <a:ext cx="2243580" cy="2158739"/>
            </a:xfrm>
            <a:custGeom>
              <a:avLst/>
              <a:gdLst>
                <a:gd name="connsiteX0" fmla="*/ 0 w 2243580"/>
                <a:gd name="connsiteY0" fmla="*/ 2158739 h 2158739"/>
                <a:gd name="connsiteX1" fmla="*/ 141402 w 2243580"/>
                <a:gd name="connsiteY1" fmla="*/ 0 h 2158739"/>
                <a:gd name="connsiteX2" fmla="*/ 160256 w 2243580"/>
                <a:gd name="connsiteY2" fmla="*/ 1800520 h 2158739"/>
                <a:gd name="connsiteX3" fmla="*/ 2243580 w 2243580"/>
                <a:gd name="connsiteY3" fmla="*/ 1781666 h 2158739"/>
                <a:gd name="connsiteX4" fmla="*/ 0 w 2243580"/>
                <a:gd name="connsiteY4" fmla="*/ 2158739 h 2158739"/>
                <a:gd name="connsiteX0" fmla="*/ 0 w 2243580"/>
                <a:gd name="connsiteY0" fmla="*/ 2158739 h 2158739"/>
                <a:gd name="connsiteX1" fmla="*/ 141402 w 2243580"/>
                <a:gd name="connsiteY1" fmla="*/ 0 h 2158739"/>
                <a:gd name="connsiteX2" fmla="*/ 160256 w 2243580"/>
                <a:gd name="connsiteY2" fmla="*/ 1800520 h 2158739"/>
                <a:gd name="connsiteX3" fmla="*/ 2243580 w 2243580"/>
                <a:gd name="connsiteY3" fmla="*/ 1781666 h 2158739"/>
                <a:gd name="connsiteX4" fmla="*/ 0 w 2243580"/>
                <a:gd name="connsiteY4" fmla="*/ 2158739 h 2158739"/>
                <a:gd name="connsiteX0" fmla="*/ 0 w 2243580"/>
                <a:gd name="connsiteY0" fmla="*/ 2158739 h 2158739"/>
                <a:gd name="connsiteX1" fmla="*/ 141402 w 2243580"/>
                <a:gd name="connsiteY1" fmla="*/ 0 h 2158739"/>
                <a:gd name="connsiteX2" fmla="*/ 160256 w 2243580"/>
                <a:gd name="connsiteY2" fmla="*/ 1800520 h 2158739"/>
                <a:gd name="connsiteX3" fmla="*/ 2243580 w 2243580"/>
                <a:gd name="connsiteY3" fmla="*/ 1781666 h 2158739"/>
                <a:gd name="connsiteX4" fmla="*/ 0 w 2243580"/>
                <a:gd name="connsiteY4" fmla="*/ 2158739 h 2158739"/>
                <a:gd name="connsiteX0" fmla="*/ 0 w 2243580"/>
                <a:gd name="connsiteY0" fmla="*/ 2158739 h 2158739"/>
                <a:gd name="connsiteX1" fmla="*/ 141402 w 2243580"/>
                <a:gd name="connsiteY1" fmla="*/ 0 h 2158739"/>
                <a:gd name="connsiteX2" fmla="*/ 160256 w 2243580"/>
                <a:gd name="connsiteY2" fmla="*/ 1800520 h 2158739"/>
                <a:gd name="connsiteX3" fmla="*/ 2243580 w 2243580"/>
                <a:gd name="connsiteY3" fmla="*/ 1781666 h 2158739"/>
                <a:gd name="connsiteX4" fmla="*/ 0 w 2243580"/>
                <a:gd name="connsiteY4" fmla="*/ 2158739 h 2158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80" h="2158739">
                  <a:moveTo>
                    <a:pt x="0" y="2158739"/>
                  </a:moveTo>
                  <a:cubicBezTo>
                    <a:pt x="84842" y="1552281"/>
                    <a:pt x="94268" y="719580"/>
                    <a:pt x="141402" y="0"/>
                  </a:cubicBezTo>
                  <a:lnTo>
                    <a:pt x="160256" y="1800520"/>
                  </a:lnTo>
                  <a:lnTo>
                    <a:pt x="2243580" y="1781666"/>
                  </a:lnTo>
                  <a:cubicBezTo>
                    <a:pt x="656735" y="1973345"/>
                    <a:pt x="568751" y="1995341"/>
                    <a:pt x="0" y="2158739"/>
                  </a:cubicBezTo>
                  <a:close/>
                </a:path>
              </a:pathLst>
            </a:custGeom>
            <a:gradFill>
              <a:gsLst>
                <a:gs pos="0">
                  <a:schemeClr val="bg1"/>
                </a:gs>
                <a:gs pos="48000">
                  <a:srgbClr val="D6DCE0"/>
                </a:gs>
                <a:gs pos="100000">
                  <a:schemeClr val="tx1">
                    <a:lumMod val="65000"/>
                    <a:lumOff val="35000"/>
                  </a:schemeClr>
                </a:gs>
              </a:gsLst>
              <a:lin ang="14400000" scaled="0"/>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 name="TextBox 5">
            <a:extLst>
              <a:ext uri="{FF2B5EF4-FFF2-40B4-BE49-F238E27FC236}">
                <a16:creationId xmlns:a16="http://schemas.microsoft.com/office/drawing/2014/main" id="{AEE08D0C-E295-2843-BCE6-87D6DAF6C84A}"/>
              </a:ext>
            </a:extLst>
          </p:cNvPr>
          <p:cNvSpPr txBox="1"/>
          <p:nvPr/>
        </p:nvSpPr>
        <p:spPr>
          <a:xfrm>
            <a:off x="1649047" y="2813539"/>
            <a:ext cx="223067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C00000"/>
                </a:solidFill>
                <a:effectLst/>
                <a:uLnTx/>
                <a:uFillTx/>
                <a:latin typeface="Calibri" panose="020F0502020204030204"/>
                <a:ea typeface="+mn-ea"/>
                <a:cs typeface="+mn-cs"/>
              </a:rPr>
              <a:t>forwarding</a:t>
            </a:r>
          </a:p>
        </p:txBody>
      </p:sp>
      <p:grpSp>
        <p:nvGrpSpPr>
          <p:cNvPr id="7" name="Group 6">
            <a:extLst>
              <a:ext uri="{FF2B5EF4-FFF2-40B4-BE49-F238E27FC236}">
                <a16:creationId xmlns:a16="http://schemas.microsoft.com/office/drawing/2014/main" id="{0A0DECB5-7CA5-914D-96D4-06F5D4D52482}"/>
              </a:ext>
            </a:extLst>
          </p:cNvPr>
          <p:cNvGrpSpPr/>
          <p:nvPr/>
        </p:nvGrpSpPr>
        <p:grpSpPr>
          <a:xfrm>
            <a:off x="8758797" y="2608289"/>
            <a:ext cx="2771818" cy="2930576"/>
            <a:chOff x="8758797" y="2608289"/>
            <a:chExt cx="2771818" cy="2930576"/>
          </a:xfrm>
        </p:grpSpPr>
        <p:pic>
          <p:nvPicPr>
            <p:cNvPr id="11" name="Picture 10">
              <a:extLst>
                <a:ext uri="{FF2B5EF4-FFF2-40B4-BE49-F238E27FC236}">
                  <a16:creationId xmlns:a16="http://schemas.microsoft.com/office/drawing/2014/main" id="{F78213D7-34CD-4645-A4DA-489832333086}"/>
                </a:ext>
              </a:extLst>
            </p:cNvPr>
            <p:cNvPicPr>
              <a:picLocks noChangeAspect="1"/>
            </p:cNvPicPr>
            <p:nvPr/>
          </p:nvPicPr>
          <p:blipFill>
            <a:blip r:embed="rId5"/>
            <a:stretch>
              <a:fillRect/>
            </a:stretch>
          </p:blipFill>
          <p:spPr>
            <a:xfrm>
              <a:off x="8758797" y="2998032"/>
              <a:ext cx="2771818" cy="2540833"/>
            </a:xfrm>
            <a:prstGeom prst="rect">
              <a:avLst/>
            </a:prstGeom>
          </p:spPr>
        </p:pic>
        <p:sp>
          <p:nvSpPr>
            <p:cNvPr id="12" name="Freeform 11">
              <a:extLst>
                <a:ext uri="{FF2B5EF4-FFF2-40B4-BE49-F238E27FC236}">
                  <a16:creationId xmlns:a16="http://schemas.microsoft.com/office/drawing/2014/main" id="{B7159A03-9BBB-6440-BFDE-33A2FB78A1EB}"/>
                </a:ext>
              </a:extLst>
            </p:cNvPr>
            <p:cNvSpPr/>
            <p:nvPr/>
          </p:nvSpPr>
          <p:spPr>
            <a:xfrm>
              <a:off x="8769246" y="2608289"/>
              <a:ext cx="2683239" cy="404734"/>
            </a:xfrm>
            <a:custGeom>
              <a:avLst/>
              <a:gdLst>
                <a:gd name="connsiteX0" fmla="*/ 239843 w 2683239"/>
                <a:gd name="connsiteY0" fmla="*/ 0 h 404734"/>
                <a:gd name="connsiteX1" fmla="*/ 0 w 2683239"/>
                <a:gd name="connsiteY1" fmla="*/ 404734 h 404734"/>
                <a:gd name="connsiteX2" fmla="*/ 2683239 w 2683239"/>
                <a:gd name="connsiteY2" fmla="*/ 389744 h 404734"/>
                <a:gd name="connsiteX3" fmla="*/ 239843 w 2683239"/>
                <a:gd name="connsiteY3" fmla="*/ 0 h 404734"/>
                <a:gd name="connsiteX0" fmla="*/ 239843 w 2683239"/>
                <a:gd name="connsiteY0" fmla="*/ 0 h 404734"/>
                <a:gd name="connsiteX1" fmla="*/ 0 w 2683239"/>
                <a:gd name="connsiteY1" fmla="*/ 404734 h 404734"/>
                <a:gd name="connsiteX2" fmla="*/ 2683239 w 2683239"/>
                <a:gd name="connsiteY2" fmla="*/ 389744 h 404734"/>
                <a:gd name="connsiteX3" fmla="*/ 239843 w 2683239"/>
                <a:gd name="connsiteY3" fmla="*/ 0 h 404734"/>
                <a:gd name="connsiteX0" fmla="*/ 239843 w 2683239"/>
                <a:gd name="connsiteY0" fmla="*/ 0 h 404734"/>
                <a:gd name="connsiteX1" fmla="*/ 0 w 2683239"/>
                <a:gd name="connsiteY1" fmla="*/ 404734 h 404734"/>
                <a:gd name="connsiteX2" fmla="*/ 2683239 w 2683239"/>
                <a:gd name="connsiteY2" fmla="*/ 389744 h 404734"/>
                <a:gd name="connsiteX3" fmla="*/ 239843 w 2683239"/>
                <a:gd name="connsiteY3" fmla="*/ 0 h 404734"/>
                <a:gd name="connsiteX0" fmla="*/ 239843 w 2683239"/>
                <a:gd name="connsiteY0" fmla="*/ 0 h 404734"/>
                <a:gd name="connsiteX1" fmla="*/ 0 w 2683239"/>
                <a:gd name="connsiteY1" fmla="*/ 404734 h 404734"/>
                <a:gd name="connsiteX2" fmla="*/ 2683239 w 2683239"/>
                <a:gd name="connsiteY2" fmla="*/ 389744 h 404734"/>
                <a:gd name="connsiteX3" fmla="*/ 239843 w 2683239"/>
                <a:gd name="connsiteY3" fmla="*/ 0 h 404734"/>
                <a:gd name="connsiteX0" fmla="*/ 239843 w 2683239"/>
                <a:gd name="connsiteY0" fmla="*/ 0 h 404734"/>
                <a:gd name="connsiteX1" fmla="*/ 0 w 2683239"/>
                <a:gd name="connsiteY1" fmla="*/ 404734 h 404734"/>
                <a:gd name="connsiteX2" fmla="*/ 2683239 w 2683239"/>
                <a:gd name="connsiteY2" fmla="*/ 389744 h 404734"/>
                <a:gd name="connsiteX3" fmla="*/ 239843 w 2683239"/>
                <a:gd name="connsiteY3" fmla="*/ 0 h 404734"/>
              </a:gdLst>
              <a:ahLst/>
              <a:cxnLst>
                <a:cxn ang="0">
                  <a:pos x="connsiteX0" y="connsiteY0"/>
                </a:cxn>
                <a:cxn ang="0">
                  <a:pos x="connsiteX1" y="connsiteY1"/>
                </a:cxn>
                <a:cxn ang="0">
                  <a:pos x="connsiteX2" y="connsiteY2"/>
                </a:cxn>
                <a:cxn ang="0">
                  <a:pos x="connsiteX3" y="connsiteY3"/>
                </a:cxn>
              </a:cxnLst>
              <a:rect l="l" t="t" r="r" b="b"/>
              <a:pathLst>
                <a:path w="2683239" h="404734">
                  <a:moveTo>
                    <a:pt x="239843" y="0"/>
                  </a:moveTo>
                  <a:cubicBezTo>
                    <a:pt x="234846" y="164891"/>
                    <a:pt x="259830" y="209862"/>
                    <a:pt x="0" y="404734"/>
                  </a:cubicBezTo>
                  <a:lnTo>
                    <a:pt x="2683239" y="389744"/>
                  </a:lnTo>
                  <a:cubicBezTo>
                    <a:pt x="969364" y="244839"/>
                    <a:pt x="1054308" y="189876"/>
                    <a:pt x="239843" y="0"/>
                  </a:cubicBezTo>
                  <a:close/>
                </a:path>
              </a:pathLst>
            </a:custGeom>
            <a:gradFill>
              <a:gsLst>
                <a:gs pos="0">
                  <a:schemeClr val="accent1">
                    <a:lumMod val="5000"/>
                    <a:lumOff val="95000"/>
                  </a:schemeClr>
                </a:gs>
                <a:gs pos="100000">
                  <a:schemeClr val="bg1">
                    <a:lumMod val="6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3" name="TextBox 12">
            <a:extLst>
              <a:ext uri="{FF2B5EF4-FFF2-40B4-BE49-F238E27FC236}">
                <a16:creationId xmlns:a16="http://schemas.microsoft.com/office/drawing/2014/main" id="{A4B00EA0-FEDF-2F48-8390-725DE11D70DE}"/>
              </a:ext>
            </a:extLst>
          </p:cNvPr>
          <p:cNvSpPr txBox="1"/>
          <p:nvPr/>
        </p:nvSpPr>
        <p:spPr>
          <a:xfrm>
            <a:off x="9032426" y="2448581"/>
            <a:ext cx="223067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C00000"/>
                </a:solidFill>
                <a:effectLst/>
                <a:uLnTx/>
                <a:uFillTx/>
                <a:latin typeface="Calibri" panose="020F0502020204030204"/>
                <a:ea typeface="+mn-ea"/>
                <a:cs typeface="+mn-cs"/>
              </a:rPr>
              <a:t>forwarding</a:t>
            </a:r>
          </a:p>
        </p:txBody>
      </p:sp>
      <p:sp>
        <p:nvSpPr>
          <p:cNvPr id="15" name="Slide Number Placeholder 5">
            <a:extLst>
              <a:ext uri="{FF2B5EF4-FFF2-40B4-BE49-F238E27FC236}">
                <a16:creationId xmlns:a16="http://schemas.microsoft.com/office/drawing/2014/main" id="{FFD888C3-5DDB-2F45-9577-B93B1F25C7EC}"/>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22</a:t>
            </a:fld>
            <a:endParaRPr lang="en-US" dirty="0"/>
          </a:p>
        </p:txBody>
      </p:sp>
    </p:spTree>
    <p:extLst>
      <p:ext uri="{BB962C8B-B14F-4D97-AF65-F5344CB8AC3E}">
        <p14:creationId xmlns:p14="http://schemas.microsoft.com/office/powerpoint/2010/main" val="147991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lstStyle/>
          <a:p>
            <a:r>
              <a:rPr lang="en-US" altLang="ja-JP" dirty="0"/>
              <a:t>Packet-switching: store-and-forward</a:t>
            </a:r>
            <a:endParaRPr lang="en-US" dirty="0"/>
          </a:p>
        </p:txBody>
      </p:sp>
      <p:sp>
        <p:nvSpPr>
          <p:cNvPr id="3" name="Content Placeholder 2">
            <a:extLst>
              <a:ext uri="{FF2B5EF4-FFF2-40B4-BE49-F238E27FC236}">
                <a16:creationId xmlns:a16="http://schemas.microsoft.com/office/drawing/2014/main" id="{66DAEE93-D7C7-5A4A-AB8B-951DDF4E15F0}"/>
              </a:ext>
            </a:extLst>
          </p:cNvPr>
          <p:cNvSpPr>
            <a:spLocks noGrp="1"/>
          </p:cNvSpPr>
          <p:nvPr>
            <p:ph sz="half" idx="1"/>
          </p:nvPr>
        </p:nvSpPr>
        <p:spPr>
          <a:xfrm>
            <a:off x="546246" y="3960083"/>
            <a:ext cx="7063421" cy="1805286"/>
          </a:xfrm>
        </p:spPr>
        <p:txBody>
          <a:bodyPr>
            <a:noAutofit/>
          </a:bodyPr>
          <a:lstStyle/>
          <a:p>
            <a:pPr marL="287338" indent="-287338"/>
            <a:r>
              <a:rPr lang="en-US" altLang="en-US" sz="2600" dirty="0">
                <a:solidFill>
                  <a:srgbClr val="C00000"/>
                </a:solidFill>
                <a:ea typeface="ＭＳ Ｐゴシック" panose="020B0600070205080204" pitchFamily="34" charset="-128"/>
              </a:rPr>
              <a:t>packet transmission delay: </a:t>
            </a:r>
            <a:r>
              <a:rPr lang="en-US" altLang="en-US" sz="2600" dirty="0">
                <a:ea typeface="ＭＳ Ｐゴシック" panose="020B0600070205080204" pitchFamily="34" charset="-128"/>
              </a:rPr>
              <a:t>takes </a:t>
            </a:r>
            <a:r>
              <a:rPr lang="en-US" altLang="en-US" sz="2600" i="1" dirty="0">
                <a:ea typeface="ＭＳ Ｐゴシック" panose="020B0600070205080204" pitchFamily="34" charset="-128"/>
              </a:rPr>
              <a:t>L</a:t>
            </a:r>
            <a:r>
              <a:rPr lang="en-US" altLang="en-US" sz="2600" dirty="0">
                <a:ea typeface="ＭＳ Ｐゴシック" panose="020B0600070205080204" pitchFamily="34" charset="-128"/>
              </a:rPr>
              <a:t>/</a:t>
            </a:r>
            <a:r>
              <a:rPr lang="en-US" altLang="en-US" sz="2600" i="1" dirty="0">
                <a:ea typeface="ＭＳ Ｐゴシック" panose="020B0600070205080204" pitchFamily="34" charset="-128"/>
              </a:rPr>
              <a:t>R</a:t>
            </a:r>
            <a:r>
              <a:rPr lang="en-US" altLang="en-US" sz="2600" dirty="0">
                <a:ea typeface="ＭＳ Ｐゴシック" panose="020B0600070205080204" pitchFamily="34" charset="-128"/>
              </a:rPr>
              <a:t> seconds to transmit (push out) </a:t>
            </a:r>
            <a:r>
              <a:rPr lang="en-US" altLang="en-US" sz="2600" i="1" dirty="0">
                <a:ea typeface="ＭＳ Ｐゴシック" panose="020B0600070205080204" pitchFamily="34" charset="-128"/>
              </a:rPr>
              <a:t>L</a:t>
            </a:r>
            <a:r>
              <a:rPr lang="en-US" altLang="en-US" sz="2600" dirty="0">
                <a:ea typeface="ＭＳ Ｐゴシック" panose="020B0600070205080204" pitchFamily="34" charset="-128"/>
              </a:rPr>
              <a:t>-bit packet into link at </a:t>
            </a:r>
            <a:r>
              <a:rPr lang="en-US" altLang="en-US" sz="2600" i="1" dirty="0">
                <a:ea typeface="ＭＳ Ｐゴシック" panose="020B0600070205080204" pitchFamily="34" charset="-128"/>
              </a:rPr>
              <a:t>R</a:t>
            </a:r>
            <a:r>
              <a:rPr lang="en-US" altLang="en-US" sz="2600" dirty="0">
                <a:ea typeface="ＭＳ Ｐゴシック" panose="020B0600070205080204" pitchFamily="34" charset="-128"/>
              </a:rPr>
              <a:t> bps</a:t>
            </a:r>
          </a:p>
          <a:p>
            <a:pPr marL="287338" indent="-287338"/>
            <a:r>
              <a:rPr lang="en-US" altLang="en-US" sz="2600" i="1" dirty="0">
                <a:solidFill>
                  <a:srgbClr val="CC0000"/>
                </a:solidFill>
                <a:ea typeface="ＭＳ Ｐゴシック" panose="020B0600070205080204" pitchFamily="34" charset="-128"/>
              </a:rPr>
              <a:t>store and forward:</a:t>
            </a:r>
            <a:r>
              <a:rPr lang="en-US" altLang="en-US" sz="2600" i="1" dirty="0">
                <a:solidFill>
                  <a:srgbClr val="FF0000"/>
                </a:solidFill>
                <a:ea typeface="ＭＳ Ｐゴシック" panose="020B0600070205080204" pitchFamily="34" charset="-128"/>
              </a:rPr>
              <a:t> </a:t>
            </a:r>
            <a:r>
              <a:rPr lang="en-US" altLang="en-US" sz="2600" i="1" dirty="0">
                <a:ea typeface="ＭＳ Ｐゴシック" panose="020B0600070205080204" pitchFamily="34" charset="-128"/>
              </a:rPr>
              <a:t>entire</a:t>
            </a:r>
            <a:r>
              <a:rPr lang="en-US" altLang="en-US" sz="2600" dirty="0">
                <a:ea typeface="ＭＳ Ｐゴシック" panose="020B0600070205080204" pitchFamily="34" charset="-128"/>
              </a:rPr>
              <a:t> packet must  arrive at router before it can be transmitted on next link</a:t>
            </a:r>
            <a:endParaRPr lang="en-US" altLang="en-US" dirty="0">
              <a:ea typeface="ＭＳ Ｐゴシック" panose="020B0600070205080204" pitchFamily="34" charset="-128"/>
            </a:endParaRPr>
          </a:p>
          <a:p>
            <a:pPr marL="287338" indent="-287338">
              <a:spcBef>
                <a:spcPts val="400"/>
              </a:spcBef>
            </a:pPr>
            <a:endParaRPr lang="en-US" altLang="en-US" dirty="0">
              <a:ea typeface="ＭＳ Ｐゴシック" panose="020B0600070205080204" pitchFamily="34" charset="-128"/>
            </a:endParaRPr>
          </a:p>
          <a:p>
            <a:pPr marL="174625" indent="0">
              <a:spcBef>
                <a:spcPts val="400"/>
              </a:spcBef>
              <a:buSzPct val="75000"/>
              <a:buNone/>
            </a:pPr>
            <a:endParaRPr lang="en-US" altLang="en-US" dirty="0"/>
          </a:p>
          <a:p>
            <a:pPr>
              <a:spcBef>
                <a:spcPts val="400"/>
              </a:spcBef>
            </a:pPr>
            <a:endParaRPr lang="en-US" dirty="0"/>
          </a:p>
        </p:txBody>
      </p:sp>
      <p:sp>
        <p:nvSpPr>
          <p:cNvPr id="444" name="TextBox 443">
            <a:extLst>
              <a:ext uri="{FF2B5EF4-FFF2-40B4-BE49-F238E27FC236}">
                <a16:creationId xmlns:a16="http://schemas.microsoft.com/office/drawing/2014/main" id="{1B79CF7E-9448-5544-BA0A-8BCEB44B02B9}"/>
              </a:ext>
            </a:extLst>
          </p:cNvPr>
          <p:cNvSpPr txBox="1"/>
          <p:nvPr/>
        </p:nvSpPr>
        <p:spPr>
          <a:xfrm>
            <a:off x="2329483" y="2650664"/>
            <a:ext cx="881973" cy="40011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source</a:t>
            </a:r>
          </a:p>
        </p:txBody>
      </p:sp>
      <p:grpSp>
        <p:nvGrpSpPr>
          <p:cNvPr id="445" name="Group 41">
            <a:extLst>
              <a:ext uri="{FF2B5EF4-FFF2-40B4-BE49-F238E27FC236}">
                <a16:creationId xmlns:a16="http://schemas.microsoft.com/office/drawing/2014/main" id="{D75B9901-C554-3A40-8E3F-BFD972AB9094}"/>
              </a:ext>
            </a:extLst>
          </p:cNvPr>
          <p:cNvGrpSpPr>
            <a:grpSpLocks/>
          </p:cNvGrpSpPr>
          <p:nvPr/>
        </p:nvGrpSpPr>
        <p:grpSpPr bwMode="auto">
          <a:xfrm>
            <a:off x="3152334" y="2709744"/>
            <a:ext cx="1074738" cy="450508"/>
            <a:chOff x="1816230" y="6118900"/>
            <a:chExt cx="1843339" cy="739100"/>
          </a:xfrm>
        </p:grpSpPr>
        <p:pic>
          <p:nvPicPr>
            <p:cNvPr id="446" name="Picture 8">
              <a:extLst>
                <a:ext uri="{FF2B5EF4-FFF2-40B4-BE49-F238E27FC236}">
                  <a16:creationId xmlns:a16="http://schemas.microsoft.com/office/drawing/2014/main" id="{075B6782-DAD3-5940-9C66-4FAAECFA1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6" name="Rectangle 495">
              <a:extLst>
                <a:ext uri="{FF2B5EF4-FFF2-40B4-BE49-F238E27FC236}">
                  <a16:creationId xmlns:a16="http://schemas.microsoft.com/office/drawing/2014/main" id="{02711796-4BEC-494E-B327-181C4E9262BA}"/>
                </a:ext>
              </a:extLst>
            </p:cNvPr>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charset="0"/>
                <a:ea typeface="ＭＳ Ｐゴシック" charset="0"/>
              </a:endParaRPr>
            </a:p>
          </p:txBody>
        </p:sp>
      </p:grpSp>
      <p:cxnSp>
        <p:nvCxnSpPr>
          <p:cNvPr id="571" name="Straight Connector 42">
            <a:extLst>
              <a:ext uri="{FF2B5EF4-FFF2-40B4-BE49-F238E27FC236}">
                <a16:creationId xmlns:a16="http://schemas.microsoft.com/office/drawing/2014/main" id="{6D359C0C-C85E-774D-B144-5FE093278833}"/>
              </a:ext>
            </a:extLst>
          </p:cNvPr>
          <p:cNvCxnSpPr>
            <a:cxnSpLocks noChangeShapeType="1"/>
          </p:cNvCxnSpPr>
          <p:nvPr/>
        </p:nvCxnSpPr>
        <p:spPr bwMode="auto">
          <a:xfrm flipV="1">
            <a:off x="4115946" y="2845927"/>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72" name="Group 43">
            <a:extLst>
              <a:ext uri="{FF2B5EF4-FFF2-40B4-BE49-F238E27FC236}">
                <a16:creationId xmlns:a16="http://schemas.microsoft.com/office/drawing/2014/main" id="{4A6CEE30-BDD0-7946-9B0F-803AE1C976BE}"/>
              </a:ext>
            </a:extLst>
          </p:cNvPr>
          <p:cNvGrpSpPr>
            <a:grpSpLocks/>
          </p:cNvGrpSpPr>
          <p:nvPr/>
        </p:nvGrpSpPr>
        <p:grpSpPr bwMode="auto">
          <a:xfrm>
            <a:off x="5462146" y="2658602"/>
            <a:ext cx="1058862" cy="384175"/>
            <a:chOff x="5142253" y="5649029"/>
            <a:chExt cx="1304545" cy="695633"/>
          </a:xfrm>
        </p:grpSpPr>
        <p:grpSp>
          <p:nvGrpSpPr>
            <p:cNvPr id="575" name="Group 92">
              <a:extLst>
                <a:ext uri="{FF2B5EF4-FFF2-40B4-BE49-F238E27FC236}">
                  <a16:creationId xmlns:a16="http://schemas.microsoft.com/office/drawing/2014/main" id="{56AFEAE4-C1CE-3F40-AC66-240FF7FDB7F7}"/>
                </a:ext>
              </a:extLst>
            </p:cNvPr>
            <p:cNvGrpSpPr>
              <a:grpSpLocks/>
            </p:cNvGrpSpPr>
            <p:nvPr/>
          </p:nvGrpSpPr>
          <p:grpSpPr bwMode="auto">
            <a:xfrm>
              <a:off x="5147271" y="5649029"/>
              <a:ext cx="1276350" cy="695633"/>
              <a:chOff x="4981575" y="5851547"/>
              <a:chExt cx="1276350" cy="695633"/>
            </a:xfrm>
          </p:grpSpPr>
          <p:pic>
            <p:nvPicPr>
              <p:cNvPr id="610" name="Picture 95">
                <a:extLst>
                  <a:ext uri="{FF2B5EF4-FFF2-40B4-BE49-F238E27FC236}">
                    <a16:creationId xmlns:a16="http://schemas.microsoft.com/office/drawing/2014/main" id="{CEDF4319-A88D-A940-804B-AC346DEE11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2" name="Rectangle 96">
                <a:extLst>
                  <a:ext uri="{FF2B5EF4-FFF2-40B4-BE49-F238E27FC236}">
                    <a16:creationId xmlns:a16="http://schemas.microsoft.com/office/drawing/2014/main" id="{17D711C1-F78A-184C-A078-3172E5CB6498}"/>
                  </a:ext>
                </a:extLst>
              </p:cNvPr>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sp>
            <p:nvSpPr>
              <p:cNvPr id="613" name="Rectangle 97">
                <a:extLst>
                  <a:ext uri="{FF2B5EF4-FFF2-40B4-BE49-F238E27FC236}">
                    <a16:creationId xmlns:a16="http://schemas.microsoft.com/office/drawing/2014/main" id="{1402FE3D-A97D-524F-8333-BD24578CB1DD}"/>
                  </a:ext>
                </a:extLst>
              </p:cNvPr>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sp>
            <p:nvSpPr>
              <p:cNvPr id="614" name="Oval 98">
                <a:extLst>
                  <a:ext uri="{FF2B5EF4-FFF2-40B4-BE49-F238E27FC236}">
                    <a16:creationId xmlns:a16="http://schemas.microsoft.com/office/drawing/2014/main" id="{2F4C992E-03ED-7948-B43B-45D80D717A31}"/>
                  </a:ext>
                </a:extLst>
              </p:cNvPr>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sp>
          <p:nvSpPr>
            <p:cNvPr id="576" name="Rectangle 93">
              <a:extLst>
                <a:ext uri="{FF2B5EF4-FFF2-40B4-BE49-F238E27FC236}">
                  <a16:creationId xmlns:a16="http://schemas.microsoft.com/office/drawing/2014/main" id="{3B805206-0A18-7443-AE9C-D5984F31A3AD}"/>
                </a:ext>
              </a:extLst>
            </p:cNvPr>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sp>
          <p:nvSpPr>
            <p:cNvPr id="609" name="Rectangle 94">
              <a:extLst>
                <a:ext uri="{FF2B5EF4-FFF2-40B4-BE49-F238E27FC236}">
                  <a16:creationId xmlns:a16="http://schemas.microsoft.com/office/drawing/2014/main" id="{6EF03B21-1655-B64C-A29C-130E0C70CB50}"/>
                </a:ext>
              </a:extLst>
            </p:cNvPr>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grpSp>
        <p:nvGrpSpPr>
          <p:cNvPr id="631" name="Group 44">
            <a:extLst>
              <a:ext uri="{FF2B5EF4-FFF2-40B4-BE49-F238E27FC236}">
                <a16:creationId xmlns:a16="http://schemas.microsoft.com/office/drawing/2014/main" id="{7C2ADEA2-72C5-7D49-88A5-BE85AF82D508}"/>
              </a:ext>
            </a:extLst>
          </p:cNvPr>
          <p:cNvGrpSpPr>
            <a:grpSpLocks/>
          </p:cNvGrpSpPr>
          <p:nvPr/>
        </p:nvGrpSpPr>
        <p:grpSpPr bwMode="auto">
          <a:xfrm>
            <a:off x="5416108" y="1579102"/>
            <a:ext cx="1092200" cy="303212"/>
            <a:chOff x="5128542" y="4838701"/>
            <a:chExt cx="1300833" cy="530211"/>
          </a:xfrm>
        </p:grpSpPr>
        <p:pic>
          <p:nvPicPr>
            <p:cNvPr id="632" name="Picture 2">
              <a:extLst>
                <a:ext uri="{FF2B5EF4-FFF2-40B4-BE49-F238E27FC236}">
                  <a16:creationId xmlns:a16="http://schemas.microsoft.com/office/drawing/2014/main" id="{E72DF6A2-4516-224F-8D11-E4AF1D626A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3" name="Rectangle 90">
              <a:extLst>
                <a:ext uri="{FF2B5EF4-FFF2-40B4-BE49-F238E27FC236}">
                  <a16:creationId xmlns:a16="http://schemas.microsoft.com/office/drawing/2014/main" id="{3E0650D2-915C-4141-86AF-D3B267B41C24}"/>
                </a:ext>
              </a:extLst>
            </p:cNvPr>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sp>
          <p:nvSpPr>
            <p:cNvPr id="634" name="Rectangle 91">
              <a:extLst>
                <a:ext uri="{FF2B5EF4-FFF2-40B4-BE49-F238E27FC236}">
                  <a16:creationId xmlns:a16="http://schemas.microsoft.com/office/drawing/2014/main" id="{B3CD2B87-5709-5A4D-BBAA-A7822A6AAB4C}"/>
                </a:ext>
              </a:extLst>
            </p:cNvPr>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grpSp>
        <p:nvGrpSpPr>
          <p:cNvPr id="635" name="Group 45">
            <a:extLst>
              <a:ext uri="{FF2B5EF4-FFF2-40B4-BE49-F238E27FC236}">
                <a16:creationId xmlns:a16="http://schemas.microsoft.com/office/drawing/2014/main" id="{B0C3E47A-9752-C14E-96E9-78DBC0436237}"/>
              </a:ext>
            </a:extLst>
          </p:cNvPr>
          <p:cNvGrpSpPr>
            <a:grpSpLocks/>
          </p:cNvGrpSpPr>
          <p:nvPr/>
        </p:nvGrpSpPr>
        <p:grpSpPr bwMode="auto">
          <a:xfrm>
            <a:off x="3333308" y="1241761"/>
            <a:ext cx="1092200" cy="656427"/>
            <a:chOff x="2387973" y="4309243"/>
            <a:chExt cx="1771787" cy="1282262"/>
          </a:xfrm>
        </p:grpSpPr>
        <p:pic>
          <p:nvPicPr>
            <p:cNvPr id="636" name="Picture 9">
              <a:extLst>
                <a:ext uri="{FF2B5EF4-FFF2-40B4-BE49-F238E27FC236}">
                  <a16:creationId xmlns:a16="http://schemas.microsoft.com/office/drawing/2014/main" id="{302CBE9C-7997-784F-91BA-C204727BA4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7" name="Rectangle 636">
              <a:extLst>
                <a:ext uri="{FF2B5EF4-FFF2-40B4-BE49-F238E27FC236}">
                  <a16:creationId xmlns:a16="http://schemas.microsoft.com/office/drawing/2014/main" id="{4002DC24-F0AD-4E40-A082-62B143F95C31}"/>
                </a:ext>
              </a:extLst>
            </p:cNvPr>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charset="0"/>
                <a:ea typeface="ＭＳ Ｐゴシック" charset="0"/>
              </a:endParaRPr>
            </a:p>
          </p:txBody>
        </p:sp>
      </p:grpSp>
      <p:sp>
        <p:nvSpPr>
          <p:cNvPr id="638" name="TextBox 637">
            <a:extLst>
              <a:ext uri="{FF2B5EF4-FFF2-40B4-BE49-F238E27FC236}">
                <a16:creationId xmlns:a16="http://schemas.microsoft.com/office/drawing/2014/main" id="{AF85F6AD-7423-A74F-BD1A-46B55A2B1C21}"/>
              </a:ext>
            </a:extLst>
          </p:cNvPr>
          <p:cNvSpPr txBox="1"/>
          <p:nvPr/>
        </p:nvSpPr>
        <p:spPr>
          <a:xfrm>
            <a:off x="4474721" y="2879264"/>
            <a:ext cx="752129" cy="40011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prstClr val="black"/>
                </a:solidFill>
                <a:effectLst/>
                <a:uLnTx/>
                <a:uFillTx/>
                <a:latin typeface="Calibri"/>
                <a:ea typeface="+mn-ea"/>
                <a:cs typeface="+mn-cs"/>
              </a:rPr>
              <a:t>R</a:t>
            </a:r>
            <a:r>
              <a:rPr kumimoji="0" lang="en-US" sz="2000" b="0" i="0" u="none" strike="noStrike" kern="0" cap="none" spc="0" normalizeH="0" baseline="0" noProof="0" dirty="0">
                <a:ln>
                  <a:noFill/>
                </a:ln>
                <a:solidFill>
                  <a:prstClr val="black"/>
                </a:solidFill>
                <a:effectLst/>
                <a:uLnTx/>
                <a:uFillTx/>
                <a:latin typeface="Calibri"/>
                <a:ea typeface="+mn-ea"/>
                <a:cs typeface="+mn-cs"/>
              </a:rPr>
              <a:t> bps</a:t>
            </a:r>
          </a:p>
        </p:txBody>
      </p:sp>
      <p:cxnSp>
        <p:nvCxnSpPr>
          <p:cNvPr id="639" name="Straight Connector 47">
            <a:extLst>
              <a:ext uri="{FF2B5EF4-FFF2-40B4-BE49-F238E27FC236}">
                <a16:creationId xmlns:a16="http://schemas.microsoft.com/office/drawing/2014/main" id="{28502E62-6C0C-4746-A594-30C5C1D86450}"/>
              </a:ext>
            </a:extLst>
          </p:cNvPr>
          <p:cNvCxnSpPr>
            <a:cxnSpLocks noChangeShapeType="1"/>
          </p:cNvCxnSpPr>
          <p:nvPr/>
        </p:nvCxnSpPr>
        <p:spPr bwMode="auto">
          <a:xfrm flipV="1">
            <a:off x="6506721" y="2850689"/>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641" name="Group 100">
            <a:extLst>
              <a:ext uri="{FF2B5EF4-FFF2-40B4-BE49-F238E27FC236}">
                <a16:creationId xmlns:a16="http://schemas.microsoft.com/office/drawing/2014/main" id="{3292F663-26EC-ED4F-BCEF-CD558D1BAFCB}"/>
              </a:ext>
            </a:extLst>
          </p:cNvPr>
          <p:cNvGrpSpPr>
            <a:grpSpLocks/>
          </p:cNvGrpSpPr>
          <p:nvPr/>
        </p:nvGrpSpPr>
        <p:grpSpPr bwMode="auto">
          <a:xfrm>
            <a:off x="7484621" y="2042652"/>
            <a:ext cx="1477962" cy="1284287"/>
            <a:chOff x="-44" y="1473"/>
            <a:chExt cx="981" cy="1105"/>
          </a:xfrm>
        </p:grpSpPr>
        <p:pic>
          <p:nvPicPr>
            <p:cNvPr id="642" name="Picture 101" descr="desktop_computer_stylized_medium">
              <a:extLst>
                <a:ext uri="{FF2B5EF4-FFF2-40B4-BE49-F238E27FC236}">
                  <a16:creationId xmlns:a16="http://schemas.microsoft.com/office/drawing/2014/main" id="{87AF4848-891E-F04B-B187-AD33D9D8FB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3" name="Freeform 102">
              <a:extLst>
                <a:ext uri="{FF2B5EF4-FFF2-40B4-BE49-F238E27FC236}">
                  <a16:creationId xmlns:a16="http://schemas.microsoft.com/office/drawing/2014/main" id="{F0C5CEDF-AF9D-8E40-AB03-374EC6EBEDF6}"/>
                </a:ext>
              </a:extLst>
            </p:cNvPr>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grpSp>
      <p:sp>
        <p:nvSpPr>
          <p:cNvPr id="644" name="TextBox 643">
            <a:extLst>
              <a:ext uri="{FF2B5EF4-FFF2-40B4-BE49-F238E27FC236}">
                <a16:creationId xmlns:a16="http://schemas.microsoft.com/office/drawing/2014/main" id="{EA272014-13A0-D54C-9A64-D4DFADFF846A}"/>
              </a:ext>
            </a:extLst>
          </p:cNvPr>
          <p:cNvSpPr txBox="1"/>
          <p:nvPr/>
        </p:nvSpPr>
        <p:spPr>
          <a:xfrm>
            <a:off x="8967346" y="2656489"/>
            <a:ext cx="1367682" cy="40011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destination</a:t>
            </a: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645" name="TextBox 52">
            <a:extLst>
              <a:ext uri="{FF2B5EF4-FFF2-40B4-BE49-F238E27FC236}">
                <a16:creationId xmlns:a16="http://schemas.microsoft.com/office/drawing/2014/main" id="{E422D171-4947-C94A-BE0E-147703EE27BA}"/>
              </a:ext>
            </a:extLst>
          </p:cNvPr>
          <p:cNvSpPr txBox="1">
            <a:spLocks noChangeArrowheads="1"/>
          </p:cNvSpPr>
          <p:nvPr/>
        </p:nvSpPr>
        <p:spPr bwMode="auto">
          <a:xfrm>
            <a:off x="3934971" y="2545889"/>
            <a:ext cx="234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mn-cs"/>
              </a:rPr>
              <a:t>1</a:t>
            </a:r>
          </a:p>
        </p:txBody>
      </p:sp>
      <p:sp>
        <p:nvSpPr>
          <p:cNvPr id="646" name="TextBox 53">
            <a:extLst>
              <a:ext uri="{FF2B5EF4-FFF2-40B4-BE49-F238E27FC236}">
                <a16:creationId xmlns:a16="http://schemas.microsoft.com/office/drawing/2014/main" id="{D37BB4E5-D54C-B346-AEBA-6A176B85DF44}"/>
              </a:ext>
            </a:extLst>
          </p:cNvPr>
          <p:cNvSpPr txBox="1">
            <a:spLocks noChangeArrowheads="1"/>
          </p:cNvSpPr>
          <p:nvPr/>
        </p:nvSpPr>
        <p:spPr bwMode="auto">
          <a:xfrm>
            <a:off x="3738121" y="2552239"/>
            <a:ext cx="234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mn-cs"/>
              </a:rPr>
              <a:t>2</a:t>
            </a:r>
          </a:p>
        </p:txBody>
      </p:sp>
      <p:sp>
        <p:nvSpPr>
          <p:cNvPr id="647" name="TextBox 54">
            <a:extLst>
              <a:ext uri="{FF2B5EF4-FFF2-40B4-BE49-F238E27FC236}">
                <a16:creationId xmlns:a16="http://schemas.microsoft.com/office/drawing/2014/main" id="{E3E1F346-ABA7-6940-997A-8CCE658AC343}"/>
              </a:ext>
            </a:extLst>
          </p:cNvPr>
          <p:cNvSpPr txBox="1">
            <a:spLocks noChangeArrowheads="1"/>
          </p:cNvSpPr>
          <p:nvPr/>
        </p:nvSpPr>
        <p:spPr bwMode="auto">
          <a:xfrm>
            <a:off x="3550796" y="2549064"/>
            <a:ext cx="234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mn-cs"/>
              </a:rPr>
              <a:t>3</a:t>
            </a:r>
          </a:p>
        </p:txBody>
      </p:sp>
      <p:grpSp>
        <p:nvGrpSpPr>
          <p:cNvPr id="648" name="Group 55">
            <a:extLst>
              <a:ext uri="{FF2B5EF4-FFF2-40B4-BE49-F238E27FC236}">
                <a16:creationId xmlns:a16="http://schemas.microsoft.com/office/drawing/2014/main" id="{2E7741F3-2FE7-BA49-B72C-20AD1F1DE51B}"/>
              </a:ext>
            </a:extLst>
          </p:cNvPr>
          <p:cNvGrpSpPr>
            <a:grpSpLocks/>
          </p:cNvGrpSpPr>
          <p:nvPr/>
        </p:nvGrpSpPr>
        <p:grpSpPr bwMode="auto">
          <a:xfrm>
            <a:off x="3284096" y="1844214"/>
            <a:ext cx="2935287" cy="841375"/>
            <a:chOff x="593766" y="5264055"/>
            <a:chExt cx="3597129" cy="1011695"/>
          </a:xfrm>
        </p:grpSpPr>
        <p:grpSp>
          <p:nvGrpSpPr>
            <p:cNvPr id="649" name="Group 56">
              <a:extLst>
                <a:ext uri="{FF2B5EF4-FFF2-40B4-BE49-F238E27FC236}">
                  <a16:creationId xmlns:a16="http://schemas.microsoft.com/office/drawing/2014/main" id="{44B633EE-7AA3-B744-A7A9-478E5F6A61A6}"/>
                </a:ext>
              </a:extLst>
            </p:cNvPr>
            <p:cNvGrpSpPr>
              <a:grpSpLocks/>
            </p:cNvGrpSpPr>
            <p:nvPr/>
          </p:nvGrpSpPr>
          <p:grpSpPr bwMode="auto">
            <a:xfrm>
              <a:off x="3527077" y="5264055"/>
              <a:ext cx="617671" cy="927313"/>
              <a:chOff x="2105936" y="5387204"/>
              <a:chExt cx="617671" cy="927313"/>
            </a:xfrm>
          </p:grpSpPr>
          <p:sp>
            <p:nvSpPr>
              <p:cNvPr id="674" name="Rectangle 77">
                <a:extLst>
                  <a:ext uri="{FF2B5EF4-FFF2-40B4-BE49-F238E27FC236}">
                    <a16:creationId xmlns:a16="http://schemas.microsoft.com/office/drawing/2014/main" id="{4422B562-DF60-A945-828A-2082F790F6FF}"/>
                  </a:ext>
                </a:extLst>
              </p:cNvPr>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sp>
            <p:nvSpPr>
              <p:cNvPr id="675" name="Freeform 674">
                <a:extLst>
                  <a:ext uri="{FF2B5EF4-FFF2-40B4-BE49-F238E27FC236}">
                    <a16:creationId xmlns:a16="http://schemas.microsoft.com/office/drawing/2014/main" id="{F6D00EDF-29D0-5A40-BF0F-575802DDF3F2}"/>
                  </a:ext>
                </a:extLst>
              </p:cNvPr>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676" name="Freeform 675">
                <a:extLst>
                  <a:ext uri="{FF2B5EF4-FFF2-40B4-BE49-F238E27FC236}">
                    <a16:creationId xmlns:a16="http://schemas.microsoft.com/office/drawing/2014/main" id="{9C8ACF1B-C011-104F-BA26-14933C6E952A}"/>
                  </a:ext>
                </a:extLst>
              </p:cNvPr>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677" name="Freeform 676">
                <a:extLst>
                  <a:ext uri="{FF2B5EF4-FFF2-40B4-BE49-F238E27FC236}">
                    <a16:creationId xmlns:a16="http://schemas.microsoft.com/office/drawing/2014/main" id="{8EDE706E-408F-E541-8404-8860138BC4FC}"/>
                  </a:ext>
                </a:extLst>
              </p:cNvPr>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678" name="Straight Connector 81">
                <a:extLst>
                  <a:ext uri="{FF2B5EF4-FFF2-40B4-BE49-F238E27FC236}">
                    <a16:creationId xmlns:a16="http://schemas.microsoft.com/office/drawing/2014/main" id="{89FBE44D-B292-AB4C-A5AA-BA7902F75FC7}"/>
                  </a:ext>
                </a:extLst>
              </p:cNvPr>
              <p:cNvCxnSpPr>
                <a:cxnSpLocks noChangeShapeType="1"/>
                <a:stCxn id="677"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679" name="Straight Connector 82">
                <a:extLst>
                  <a:ext uri="{FF2B5EF4-FFF2-40B4-BE49-F238E27FC236}">
                    <a16:creationId xmlns:a16="http://schemas.microsoft.com/office/drawing/2014/main" id="{8AA99D0F-0CA4-A248-95F8-F4BD9A31B155}"/>
                  </a:ext>
                </a:extLst>
              </p:cNvPr>
              <p:cNvCxnSpPr>
                <a:cxnSpLocks noChangeShapeType="1"/>
                <a:endCxn id="677"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680" name="Straight Connector 83">
                <a:extLst>
                  <a:ext uri="{FF2B5EF4-FFF2-40B4-BE49-F238E27FC236}">
                    <a16:creationId xmlns:a16="http://schemas.microsoft.com/office/drawing/2014/main" id="{2218DF9C-65AB-484F-8B42-75408C04D711}"/>
                  </a:ext>
                </a:extLst>
              </p:cNvPr>
              <p:cNvCxnSpPr>
                <a:cxnSpLocks noChangeShapeType="1"/>
                <a:endCxn id="677"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681" name="Straight Connector 84">
                <a:extLst>
                  <a:ext uri="{FF2B5EF4-FFF2-40B4-BE49-F238E27FC236}">
                    <a16:creationId xmlns:a16="http://schemas.microsoft.com/office/drawing/2014/main" id="{3F8AAD6A-D940-0F45-855C-045DA5CAEC2A}"/>
                  </a:ext>
                </a:extLst>
              </p:cNvPr>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650" name="Group 57">
              <a:extLst>
                <a:ext uri="{FF2B5EF4-FFF2-40B4-BE49-F238E27FC236}">
                  <a16:creationId xmlns:a16="http://schemas.microsoft.com/office/drawing/2014/main" id="{29D54BB0-A3C9-4B4A-B19D-3E60D4DC8638}"/>
                </a:ext>
              </a:extLst>
            </p:cNvPr>
            <p:cNvGrpSpPr>
              <a:grpSpLocks/>
            </p:cNvGrpSpPr>
            <p:nvPr/>
          </p:nvGrpSpPr>
          <p:grpSpPr bwMode="auto">
            <a:xfrm>
              <a:off x="1326802" y="5273580"/>
              <a:ext cx="617671" cy="927313"/>
              <a:chOff x="2105936" y="5387204"/>
              <a:chExt cx="617671" cy="927313"/>
            </a:xfrm>
          </p:grpSpPr>
          <p:sp>
            <p:nvSpPr>
              <p:cNvPr id="666" name="Freeform 665">
                <a:extLst>
                  <a:ext uri="{FF2B5EF4-FFF2-40B4-BE49-F238E27FC236}">
                    <a16:creationId xmlns:a16="http://schemas.microsoft.com/office/drawing/2014/main" id="{B344A0D7-D463-F54E-BB9B-140C2EB9553B}"/>
                  </a:ext>
                </a:extLst>
              </p:cNvPr>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667" name="Freeform 666">
                <a:extLst>
                  <a:ext uri="{FF2B5EF4-FFF2-40B4-BE49-F238E27FC236}">
                    <a16:creationId xmlns:a16="http://schemas.microsoft.com/office/drawing/2014/main" id="{831DF4B3-37F5-B845-8B81-10FE47EDD5D3}"/>
                  </a:ext>
                </a:extLst>
              </p:cNvPr>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668" name="Rectangle 71">
                <a:extLst>
                  <a:ext uri="{FF2B5EF4-FFF2-40B4-BE49-F238E27FC236}">
                    <a16:creationId xmlns:a16="http://schemas.microsoft.com/office/drawing/2014/main" id="{3D6B9985-58A7-084E-A3C9-C3A092800915}"/>
                  </a:ext>
                </a:extLst>
              </p:cNvPr>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sp>
            <p:nvSpPr>
              <p:cNvPr id="669" name="Freeform 668">
                <a:extLst>
                  <a:ext uri="{FF2B5EF4-FFF2-40B4-BE49-F238E27FC236}">
                    <a16:creationId xmlns:a16="http://schemas.microsoft.com/office/drawing/2014/main" id="{8503FBC4-0C65-9E42-B2E4-D4EDDF503058}"/>
                  </a:ext>
                </a:extLst>
              </p:cNvPr>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670" name="Straight Connector 73">
                <a:extLst>
                  <a:ext uri="{FF2B5EF4-FFF2-40B4-BE49-F238E27FC236}">
                    <a16:creationId xmlns:a16="http://schemas.microsoft.com/office/drawing/2014/main" id="{A95C64C2-C9AA-594B-9B23-F0210A0746BF}"/>
                  </a:ext>
                </a:extLst>
              </p:cNvPr>
              <p:cNvCxnSpPr>
                <a:cxnSpLocks noChangeShapeType="1"/>
                <a:stCxn id="669"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671" name="Straight Connector 74">
                <a:extLst>
                  <a:ext uri="{FF2B5EF4-FFF2-40B4-BE49-F238E27FC236}">
                    <a16:creationId xmlns:a16="http://schemas.microsoft.com/office/drawing/2014/main" id="{C16C1385-948D-FC4F-8743-4D24D5EC9901}"/>
                  </a:ext>
                </a:extLst>
              </p:cNvPr>
              <p:cNvCxnSpPr>
                <a:cxnSpLocks noChangeShapeType="1"/>
                <a:endCxn id="669"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672" name="Straight Connector 75">
                <a:extLst>
                  <a:ext uri="{FF2B5EF4-FFF2-40B4-BE49-F238E27FC236}">
                    <a16:creationId xmlns:a16="http://schemas.microsoft.com/office/drawing/2014/main" id="{005797F3-09C9-704D-BF8B-ED3224D83120}"/>
                  </a:ext>
                </a:extLst>
              </p:cNvPr>
              <p:cNvCxnSpPr>
                <a:cxnSpLocks noChangeShapeType="1"/>
                <a:endCxn id="669"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673" name="Straight Connector 76">
                <a:extLst>
                  <a:ext uri="{FF2B5EF4-FFF2-40B4-BE49-F238E27FC236}">
                    <a16:creationId xmlns:a16="http://schemas.microsoft.com/office/drawing/2014/main" id="{5CCCDFF4-0612-8A41-9E29-00C0051D8434}"/>
                  </a:ext>
                </a:extLst>
              </p:cNvPr>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651" name="Group 58">
              <a:extLst>
                <a:ext uri="{FF2B5EF4-FFF2-40B4-BE49-F238E27FC236}">
                  <a16:creationId xmlns:a16="http://schemas.microsoft.com/office/drawing/2014/main" id="{2BC7E688-1666-9E48-9D35-8A3B7F6B608E}"/>
                </a:ext>
              </a:extLst>
            </p:cNvPr>
            <p:cNvGrpSpPr>
              <a:grpSpLocks/>
            </p:cNvGrpSpPr>
            <p:nvPr/>
          </p:nvGrpSpPr>
          <p:grpSpPr bwMode="auto">
            <a:xfrm>
              <a:off x="971797" y="5294415"/>
              <a:ext cx="605641" cy="915203"/>
              <a:chOff x="335231" y="4405745"/>
              <a:chExt cx="1252537" cy="2138362"/>
            </a:xfrm>
          </p:grpSpPr>
          <p:sp>
            <p:nvSpPr>
              <p:cNvPr id="663" name="Freeform 662">
                <a:extLst>
                  <a:ext uri="{FF2B5EF4-FFF2-40B4-BE49-F238E27FC236}">
                    <a16:creationId xmlns:a16="http://schemas.microsoft.com/office/drawing/2014/main" id="{87A34BD8-BCFA-7346-8219-00975B8E1A4E}"/>
                  </a:ext>
                </a:extLst>
              </p:cNvPr>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664" name="Freeform 663">
                <a:extLst>
                  <a:ext uri="{FF2B5EF4-FFF2-40B4-BE49-F238E27FC236}">
                    <a16:creationId xmlns:a16="http://schemas.microsoft.com/office/drawing/2014/main" id="{5B686D4B-605F-204E-AF3D-DA46E1A20C49}"/>
                  </a:ext>
                </a:extLst>
              </p:cNvPr>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665" name="Rectangle 68">
                <a:extLst>
                  <a:ext uri="{FF2B5EF4-FFF2-40B4-BE49-F238E27FC236}">
                    <a16:creationId xmlns:a16="http://schemas.microsoft.com/office/drawing/2014/main" id="{D50147F5-2DBD-594D-B7F5-9539ABC12F43}"/>
                  </a:ext>
                </a:extLst>
              </p:cNvPr>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sp>
          <p:nvSpPr>
            <p:cNvPr id="652" name="Rectangle 59">
              <a:extLst>
                <a:ext uri="{FF2B5EF4-FFF2-40B4-BE49-F238E27FC236}">
                  <a16:creationId xmlns:a16="http://schemas.microsoft.com/office/drawing/2014/main" id="{18CC1E0B-4825-0B49-8E20-1A4B35EAB8D2}"/>
                </a:ext>
              </a:extLst>
            </p:cNvPr>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sp>
          <p:nvSpPr>
            <p:cNvPr id="654" name="Right Arrow 60">
              <a:extLst>
                <a:ext uri="{FF2B5EF4-FFF2-40B4-BE49-F238E27FC236}">
                  <a16:creationId xmlns:a16="http://schemas.microsoft.com/office/drawing/2014/main" id="{C9ADCAE3-D54A-7944-A5C3-75177D484937}"/>
                </a:ext>
              </a:extLst>
            </p:cNvPr>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nvGrpSpPr>
            <p:cNvPr id="656" name="Group 61">
              <a:extLst>
                <a:ext uri="{FF2B5EF4-FFF2-40B4-BE49-F238E27FC236}">
                  <a16:creationId xmlns:a16="http://schemas.microsoft.com/office/drawing/2014/main" id="{3B5D61CE-4118-DA4C-82DD-0044DDF65BB8}"/>
                </a:ext>
              </a:extLst>
            </p:cNvPr>
            <p:cNvGrpSpPr>
              <a:grpSpLocks/>
            </p:cNvGrpSpPr>
            <p:nvPr/>
          </p:nvGrpSpPr>
          <p:grpSpPr bwMode="auto">
            <a:xfrm>
              <a:off x="593766" y="5284519"/>
              <a:ext cx="605641" cy="915203"/>
              <a:chOff x="335231" y="4405745"/>
              <a:chExt cx="1252537" cy="2138362"/>
            </a:xfrm>
          </p:grpSpPr>
          <p:sp>
            <p:nvSpPr>
              <p:cNvPr id="660" name="Freeform 659">
                <a:extLst>
                  <a:ext uri="{FF2B5EF4-FFF2-40B4-BE49-F238E27FC236}">
                    <a16:creationId xmlns:a16="http://schemas.microsoft.com/office/drawing/2014/main" id="{AF33AD4E-6341-CD45-92D6-302AE475AE22}"/>
                  </a:ext>
                </a:extLst>
              </p:cNvPr>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661" name="Freeform 660">
                <a:extLst>
                  <a:ext uri="{FF2B5EF4-FFF2-40B4-BE49-F238E27FC236}">
                    <a16:creationId xmlns:a16="http://schemas.microsoft.com/office/drawing/2014/main" id="{F59CEEAB-304C-0A4F-A6A1-3B9DA87D8743}"/>
                  </a:ext>
                </a:extLst>
              </p:cNvPr>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662" name="Rectangle 65">
                <a:extLst>
                  <a:ext uri="{FF2B5EF4-FFF2-40B4-BE49-F238E27FC236}">
                    <a16:creationId xmlns:a16="http://schemas.microsoft.com/office/drawing/2014/main" id="{6C69B056-F95C-664B-8B83-B7E5D4344663}"/>
                  </a:ext>
                </a:extLst>
              </p:cNvPr>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sp>
          <p:nvSpPr>
            <p:cNvPr id="659" name="Right Arrow 62">
              <a:extLst>
                <a:ext uri="{FF2B5EF4-FFF2-40B4-BE49-F238E27FC236}">
                  <a16:creationId xmlns:a16="http://schemas.microsoft.com/office/drawing/2014/main" id="{D83CCDED-CE88-C34F-B2B8-73878CCD3B39}"/>
                </a:ext>
              </a:extLst>
            </p:cNvPr>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sp>
        <p:nvSpPr>
          <p:cNvPr id="682" name="TextBox 681">
            <a:extLst>
              <a:ext uri="{FF2B5EF4-FFF2-40B4-BE49-F238E27FC236}">
                <a16:creationId xmlns:a16="http://schemas.microsoft.com/office/drawing/2014/main" id="{D97E2904-AD6B-3943-9660-32B38BA8B0D1}"/>
              </a:ext>
            </a:extLst>
          </p:cNvPr>
          <p:cNvSpPr txBox="1"/>
          <p:nvPr/>
        </p:nvSpPr>
        <p:spPr>
          <a:xfrm>
            <a:off x="1931315" y="1919106"/>
            <a:ext cx="1293944" cy="541559"/>
          </a:xfrm>
          <a:prstGeom prst="rect">
            <a:avLst/>
          </a:prstGeom>
          <a:noFill/>
        </p:spPr>
        <p:txBody>
          <a:bodyPr wrap="none">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2000" b="0" i="1" u="none" strike="noStrike" kern="0" cap="none" spc="0" normalizeH="0" baseline="0" noProof="0" dirty="0">
                <a:ln>
                  <a:noFill/>
                </a:ln>
                <a:solidFill>
                  <a:prstClr val="black"/>
                </a:solidFill>
                <a:effectLst/>
                <a:uLnTx/>
                <a:uFillTx/>
                <a:latin typeface="Calibri"/>
                <a:ea typeface="+mn-ea"/>
                <a:cs typeface="+mn-cs"/>
              </a:rPr>
              <a:t>L</a:t>
            </a:r>
            <a:r>
              <a:rPr kumimoji="0" lang="en-US" sz="2000" b="0" i="0" u="none" strike="noStrike" kern="0" cap="none" spc="0" normalizeH="0" baseline="0" noProof="0" dirty="0">
                <a:ln>
                  <a:noFill/>
                </a:ln>
                <a:solidFill>
                  <a:prstClr val="black"/>
                </a:solidFill>
                <a:effectLst/>
                <a:uLnTx/>
                <a:uFillTx/>
                <a:latin typeface="Calibri"/>
                <a:ea typeface="+mn-ea"/>
                <a:cs typeface="+mn-cs"/>
              </a:rPr>
              <a:t> bits</a:t>
            </a: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per packet</a:t>
            </a:r>
          </a:p>
        </p:txBody>
      </p:sp>
      <p:sp>
        <p:nvSpPr>
          <p:cNvPr id="683" name="TextBox 682">
            <a:extLst>
              <a:ext uri="{FF2B5EF4-FFF2-40B4-BE49-F238E27FC236}">
                <a16:creationId xmlns:a16="http://schemas.microsoft.com/office/drawing/2014/main" id="{26793204-F087-2E4B-B5FE-0B276FE5FCEC}"/>
              </a:ext>
            </a:extLst>
          </p:cNvPr>
          <p:cNvSpPr txBox="1"/>
          <p:nvPr/>
        </p:nvSpPr>
        <p:spPr>
          <a:xfrm>
            <a:off x="6873433" y="2869739"/>
            <a:ext cx="752129" cy="40011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prstClr val="black"/>
                </a:solidFill>
                <a:effectLst/>
                <a:uLnTx/>
                <a:uFillTx/>
                <a:latin typeface="Calibri"/>
                <a:ea typeface="+mn-ea"/>
                <a:cs typeface="+mn-cs"/>
              </a:rPr>
              <a:t>R</a:t>
            </a:r>
            <a:r>
              <a:rPr kumimoji="0" lang="en-US" sz="2000" b="0" i="0" u="none" strike="noStrike" kern="0" cap="none" spc="0" normalizeH="0" baseline="0" noProof="0" dirty="0">
                <a:ln>
                  <a:noFill/>
                </a:ln>
                <a:solidFill>
                  <a:prstClr val="black"/>
                </a:solidFill>
                <a:effectLst/>
                <a:uLnTx/>
                <a:uFillTx/>
                <a:latin typeface="Calibri"/>
                <a:ea typeface="+mn-ea"/>
                <a:cs typeface="+mn-cs"/>
              </a:rPr>
              <a:t> bps</a:t>
            </a:r>
          </a:p>
        </p:txBody>
      </p:sp>
      <p:grpSp>
        <p:nvGrpSpPr>
          <p:cNvPr id="9" name="Group 8">
            <a:extLst>
              <a:ext uri="{FF2B5EF4-FFF2-40B4-BE49-F238E27FC236}">
                <a16:creationId xmlns:a16="http://schemas.microsoft.com/office/drawing/2014/main" id="{1B89A616-088C-F944-A5D8-5B43B9716886}"/>
              </a:ext>
            </a:extLst>
          </p:cNvPr>
          <p:cNvGrpSpPr/>
          <p:nvPr/>
        </p:nvGrpSpPr>
        <p:grpSpPr>
          <a:xfrm>
            <a:off x="7945714" y="3980381"/>
            <a:ext cx="3855279" cy="2295280"/>
            <a:chOff x="7836061" y="3795186"/>
            <a:chExt cx="3855279" cy="2295280"/>
          </a:xfrm>
        </p:grpSpPr>
        <p:sp>
          <p:nvSpPr>
            <p:cNvPr id="8" name="Rectangle 7">
              <a:extLst>
                <a:ext uri="{FF2B5EF4-FFF2-40B4-BE49-F238E27FC236}">
                  <a16:creationId xmlns:a16="http://schemas.microsoft.com/office/drawing/2014/main" id="{49460DE1-A912-9A4F-A2FA-4D3A70344BA6}"/>
                </a:ext>
              </a:extLst>
            </p:cNvPr>
            <p:cNvSpPr/>
            <p:nvPr/>
          </p:nvSpPr>
          <p:spPr>
            <a:xfrm>
              <a:off x="7836061" y="3795186"/>
              <a:ext cx="3831220" cy="1969006"/>
            </a:xfrm>
            <a:prstGeom prst="rect">
              <a:avLst/>
            </a:prstGeom>
            <a:solidFill>
              <a:schemeClr val="accent1">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5" name="Rectangle 4">
              <a:extLst>
                <a:ext uri="{FF2B5EF4-FFF2-40B4-BE49-F238E27FC236}">
                  <a16:creationId xmlns:a16="http://schemas.microsoft.com/office/drawing/2014/main" id="{32BCE5D7-9636-A94A-AC39-ECE5D72B6BC8}"/>
                </a:ext>
              </a:extLst>
            </p:cNvPr>
            <p:cNvSpPr txBox="1">
              <a:spLocks noChangeArrowheads="1"/>
            </p:cNvSpPr>
            <p:nvPr/>
          </p:nvSpPr>
          <p:spPr>
            <a:xfrm>
              <a:off x="7836061" y="3858441"/>
              <a:ext cx="3855279" cy="223202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341313"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400" b="0" i="1" u="none" strike="noStrike" kern="1200" cap="none" spc="0" normalizeH="0" baseline="0" noProof="0" dirty="0">
                  <a:ln>
                    <a:noFill/>
                  </a:ln>
                  <a:solidFill>
                    <a:srgbClr val="000099"/>
                  </a:solidFill>
                  <a:effectLst/>
                  <a:uLnTx/>
                  <a:uFillTx/>
                  <a:latin typeface="Calibri" panose="020F0502020204030204"/>
                  <a:ea typeface="+mn-ea"/>
                  <a:cs typeface="+mn-cs"/>
                </a:rPr>
                <a:t>One-hop numerical example:</a:t>
              </a:r>
            </a:p>
            <a:p>
              <a:pPr marL="231775" marR="0" lvl="0" indent="-231775" algn="l" defTabSz="914400" rtl="0" eaLnBrk="1" fontAlgn="auto" latinLnBrk="0" hangingPunct="1">
                <a:lnSpc>
                  <a:spcPct val="90000"/>
                </a:lnSpc>
                <a:spcBef>
                  <a:spcPts val="400"/>
                </a:spcBef>
                <a:spcAft>
                  <a:spcPts val="0"/>
                </a:spcAft>
                <a:buClr>
                  <a:srgbClr val="0000A3"/>
                </a:buClr>
                <a:buSzTx/>
                <a:buFont typeface="Wingdings" charset="0"/>
                <a:buChar char="§"/>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L</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 10 Kbits</a:t>
              </a:r>
            </a:p>
            <a:p>
              <a:pPr marL="231775" marR="0" lvl="0" indent="-231775" algn="l" defTabSz="914400" rtl="0" eaLnBrk="1" fontAlgn="auto" latinLnBrk="0" hangingPunct="1">
                <a:lnSpc>
                  <a:spcPct val="90000"/>
                </a:lnSpc>
                <a:spcBef>
                  <a:spcPts val="400"/>
                </a:spcBef>
                <a:spcAft>
                  <a:spcPts val="0"/>
                </a:spcAft>
                <a:buClr>
                  <a:srgbClr val="0000A3"/>
                </a:buClr>
                <a:buSzTx/>
                <a:buFont typeface="Wingdings" charset="0"/>
                <a:buChar char="§"/>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 100 Mbps</a:t>
              </a:r>
            </a:p>
            <a:p>
              <a:pPr marL="231775" marR="0" lvl="0" indent="-231775" algn="l" defTabSz="914400" rtl="0" eaLnBrk="1" fontAlgn="auto" latinLnBrk="0" hangingPunct="1">
                <a:lnSpc>
                  <a:spcPct val="90000"/>
                </a:lnSpc>
                <a:spcBef>
                  <a:spcPts val="400"/>
                </a:spcBef>
                <a:spcAft>
                  <a:spcPts val="0"/>
                </a:spcAft>
                <a:buClr>
                  <a:srgbClr val="0000A3"/>
                </a:buClr>
                <a:buSzTx/>
                <a:buFont typeface="Wingdings"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one-hop transmission delay = 0.1 msec</a:t>
              </a:r>
            </a:p>
          </p:txBody>
        </p:sp>
      </p:grpSp>
      <p:sp>
        <p:nvSpPr>
          <p:cNvPr id="68" name="Slide Number Placeholder 5">
            <a:extLst>
              <a:ext uri="{FF2B5EF4-FFF2-40B4-BE49-F238E27FC236}">
                <a16:creationId xmlns:a16="http://schemas.microsoft.com/office/drawing/2014/main" id="{ED4AD52E-5F96-E84D-BA0F-63436360A23C}"/>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23</a:t>
            </a:fld>
            <a:endParaRPr lang="en-US" dirty="0"/>
          </a:p>
        </p:txBody>
      </p:sp>
    </p:spTree>
    <p:extLst>
      <p:ext uri="{BB962C8B-B14F-4D97-AF65-F5344CB8AC3E}">
        <p14:creationId xmlns:p14="http://schemas.microsoft.com/office/powerpoint/2010/main" val="353671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lstStyle/>
          <a:p>
            <a:r>
              <a:rPr lang="en-US" altLang="ja-JP" dirty="0"/>
              <a:t>Packet-switching: queueing</a:t>
            </a:r>
            <a:endParaRPr lang="en-US" dirty="0"/>
          </a:p>
        </p:txBody>
      </p:sp>
      <p:grpSp>
        <p:nvGrpSpPr>
          <p:cNvPr id="275" name="Group 105">
            <a:extLst>
              <a:ext uri="{FF2B5EF4-FFF2-40B4-BE49-F238E27FC236}">
                <a16:creationId xmlns:a16="http://schemas.microsoft.com/office/drawing/2014/main" id="{F34E87DA-3B8D-6640-B193-5B62D7B3EF48}"/>
              </a:ext>
            </a:extLst>
          </p:cNvPr>
          <p:cNvGrpSpPr>
            <a:grpSpLocks/>
          </p:cNvGrpSpPr>
          <p:nvPr/>
        </p:nvGrpSpPr>
        <p:grpSpPr bwMode="auto">
          <a:xfrm>
            <a:off x="8836206" y="2201232"/>
            <a:ext cx="779462" cy="679450"/>
            <a:chOff x="-44" y="1473"/>
            <a:chExt cx="981" cy="1105"/>
          </a:xfrm>
        </p:grpSpPr>
        <p:pic>
          <p:nvPicPr>
            <p:cNvPr id="276" name="Picture 106" descr="desktop_computer_stylized_medium">
              <a:extLst>
                <a:ext uri="{FF2B5EF4-FFF2-40B4-BE49-F238E27FC236}">
                  <a16:creationId xmlns:a16="http://schemas.microsoft.com/office/drawing/2014/main" id="{E88711D7-A9FD-F746-A832-BB5DB88FF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 name="Freeform 107">
              <a:extLst>
                <a:ext uri="{FF2B5EF4-FFF2-40B4-BE49-F238E27FC236}">
                  <a16:creationId xmlns:a16="http://schemas.microsoft.com/office/drawing/2014/main" id="{EFDDE8B0-B296-DF47-AC1D-13986353D870}"/>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279" name="Line 276">
            <a:extLst>
              <a:ext uri="{FF2B5EF4-FFF2-40B4-BE49-F238E27FC236}">
                <a16:creationId xmlns:a16="http://schemas.microsoft.com/office/drawing/2014/main" id="{9DC8420F-6FED-9E4A-9003-4D53AC5D01A2}"/>
              </a:ext>
            </a:extLst>
          </p:cNvPr>
          <p:cNvSpPr>
            <a:spLocks noChangeShapeType="1"/>
          </p:cNvSpPr>
          <p:nvPr/>
        </p:nvSpPr>
        <p:spPr bwMode="auto">
          <a:xfrm>
            <a:off x="3422622" y="1813032"/>
            <a:ext cx="984459" cy="4310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0" name="Line 277">
            <a:extLst>
              <a:ext uri="{FF2B5EF4-FFF2-40B4-BE49-F238E27FC236}">
                <a16:creationId xmlns:a16="http://schemas.microsoft.com/office/drawing/2014/main" id="{825EEE7A-C48E-7E45-9D02-0472E543201C}"/>
              </a:ext>
            </a:extLst>
          </p:cNvPr>
          <p:cNvSpPr>
            <a:spLocks noChangeShapeType="1"/>
          </p:cNvSpPr>
          <p:nvPr/>
        </p:nvSpPr>
        <p:spPr bwMode="auto">
          <a:xfrm flipV="1">
            <a:off x="3807005" y="2371933"/>
            <a:ext cx="722173" cy="47699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1" name="Line 278">
            <a:extLst>
              <a:ext uri="{FF2B5EF4-FFF2-40B4-BE49-F238E27FC236}">
                <a16:creationId xmlns:a16="http://schemas.microsoft.com/office/drawing/2014/main" id="{7472BE77-3691-A64A-9D97-5E6D5271B944}"/>
              </a:ext>
            </a:extLst>
          </p:cNvPr>
          <p:cNvSpPr>
            <a:spLocks noChangeShapeType="1"/>
          </p:cNvSpPr>
          <p:nvPr/>
        </p:nvSpPr>
        <p:spPr bwMode="auto">
          <a:xfrm>
            <a:off x="5504043" y="2285370"/>
            <a:ext cx="228716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2" name="Line 279">
            <a:extLst>
              <a:ext uri="{FF2B5EF4-FFF2-40B4-BE49-F238E27FC236}">
                <a16:creationId xmlns:a16="http://schemas.microsoft.com/office/drawing/2014/main" id="{FEAD7E75-DCE4-5348-BE6B-AF5B7F022A37}"/>
              </a:ext>
            </a:extLst>
          </p:cNvPr>
          <p:cNvSpPr>
            <a:spLocks noChangeShapeType="1"/>
          </p:cNvSpPr>
          <p:nvPr/>
        </p:nvSpPr>
        <p:spPr bwMode="auto">
          <a:xfrm flipH="1" flipV="1">
            <a:off x="8165418" y="2467932"/>
            <a:ext cx="9525" cy="3635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3" name="Line 280">
            <a:extLst>
              <a:ext uri="{FF2B5EF4-FFF2-40B4-BE49-F238E27FC236}">
                <a16:creationId xmlns:a16="http://schemas.microsoft.com/office/drawing/2014/main" id="{2831F7A9-2F0F-8643-AA95-303E1AF9ADAC}"/>
              </a:ext>
            </a:extLst>
          </p:cNvPr>
          <p:cNvSpPr>
            <a:spLocks noChangeShapeType="1"/>
          </p:cNvSpPr>
          <p:nvPr/>
        </p:nvSpPr>
        <p:spPr bwMode="auto">
          <a:xfrm flipV="1">
            <a:off x="8684793" y="1917070"/>
            <a:ext cx="604838" cy="3079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4" name="Rectangle 287">
            <a:extLst>
              <a:ext uri="{FF2B5EF4-FFF2-40B4-BE49-F238E27FC236}">
                <a16:creationId xmlns:a16="http://schemas.microsoft.com/office/drawing/2014/main" id="{8B0A5911-8670-7545-8347-3C226F681CDD}"/>
              </a:ext>
            </a:extLst>
          </p:cNvPr>
          <p:cNvSpPr>
            <a:spLocks noChangeArrowheads="1"/>
          </p:cNvSpPr>
          <p:nvPr/>
        </p:nvSpPr>
        <p:spPr bwMode="auto">
          <a:xfrm>
            <a:off x="5702481" y="2072645"/>
            <a:ext cx="147637"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5" name="Rectangle 288">
            <a:extLst>
              <a:ext uri="{FF2B5EF4-FFF2-40B4-BE49-F238E27FC236}">
                <a16:creationId xmlns:a16="http://schemas.microsoft.com/office/drawing/2014/main" id="{D262208C-E5D3-224C-B1CE-C8701D3CCDF2}"/>
              </a:ext>
            </a:extLst>
          </p:cNvPr>
          <p:cNvSpPr>
            <a:spLocks noChangeArrowheads="1"/>
          </p:cNvSpPr>
          <p:nvPr/>
        </p:nvSpPr>
        <p:spPr bwMode="auto">
          <a:xfrm>
            <a:off x="5864406" y="2072645"/>
            <a:ext cx="147637" cy="200025"/>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6" name="Rectangle 289">
            <a:extLst>
              <a:ext uri="{FF2B5EF4-FFF2-40B4-BE49-F238E27FC236}">
                <a16:creationId xmlns:a16="http://schemas.microsoft.com/office/drawing/2014/main" id="{39F5499D-2B7E-A343-AE94-288D88B721D8}"/>
              </a:ext>
            </a:extLst>
          </p:cNvPr>
          <p:cNvSpPr>
            <a:spLocks noChangeArrowheads="1"/>
          </p:cNvSpPr>
          <p:nvPr/>
        </p:nvSpPr>
        <p:spPr bwMode="auto">
          <a:xfrm>
            <a:off x="6026331" y="2072645"/>
            <a:ext cx="147637"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7" name="Rectangle 290">
            <a:extLst>
              <a:ext uri="{FF2B5EF4-FFF2-40B4-BE49-F238E27FC236}">
                <a16:creationId xmlns:a16="http://schemas.microsoft.com/office/drawing/2014/main" id="{2B5D01EF-066C-1A48-8E4C-1E80A58E186A}"/>
              </a:ext>
            </a:extLst>
          </p:cNvPr>
          <p:cNvSpPr>
            <a:spLocks noChangeArrowheads="1"/>
          </p:cNvSpPr>
          <p:nvPr/>
        </p:nvSpPr>
        <p:spPr bwMode="auto">
          <a:xfrm>
            <a:off x="6188256" y="2072645"/>
            <a:ext cx="147637"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8" name="Rectangle 291">
            <a:extLst>
              <a:ext uri="{FF2B5EF4-FFF2-40B4-BE49-F238E27FC236}">
                <a16:creationId xmlns:a16="http://schemas.microsoft.com/office/drawing/2014/main" id="{019B14E7-A111-8B45-B672-89473571D4C8}"/>
              </a:ext>
            </a:extLst>
          </p:cNvPr>
          <p:cNvSpPr>
            <a:spLocks noChangeArrowheads="1"/>
          </p:cNvSpPr>
          <p:nvPr/>
        </p:nvSpPr>
        <p:spPr bwMode="auto">
          <a:xfrm>
            <a:off x="6350181" y="2072645"/>
            <a:ext cx="147637" cy="200025"/>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9" name="Rectangle 292">
            <a:extLst>
              <a:ext uri="{FF2B5EF4-FFF2-40B4-BE49-F238E27FC236}">
                <a16:creationId xmlns:a16="http://schemas.microsoft.com/office/drawing/2014/main" id="{D4848F26-5AA5-CB46-A9C1-6020BE7C2B87}"/>
              </a:ext>
            </a:extLst>
          </p:cNvPr>
          <p:cNvSpPr>
            <a:spLocks noChangeArrowheads="1"/>
          </p:cNvSpPr>
          <p:nvPr/>
        </p:nvSpPr>
        <p:spPr bwMode="auto">
          <a:xfrm>
            <a:off x="6721656" y="2072645"/>
            <a:ext cx="147637" cy="200025"/>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0" name="Rectangle 293">
            <a:extLst>
              <a:ext uri="{FF2B5EF4-FFF2-40B4-BE49-F238E27FC236}">
                <a16:creationId xmlns:a16="http://schemas.microsoft.com/office/drawing/2014/main" id="{58A10118-20F6-D346-ACBE-1C600CE906A6}"/>
              </a:ext>
            </a:extLst>
          </p:cNvPr>
          <p:cNvSpPr>
            <a:spLocks noChangeArrowheads="1"/>
          </p:cNvSpPr>
          <p:nvPr/>
        </p:nvSpPr>
        <p:spPr bwMode="auto">
          <a:xfrm>
            <a:off x="7263981" y="2067882"/>
            <a:ext cx="147637"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7" name="Rectangle 299">
            <a:extLst>
              <a:ext uri="{FF2B5EF4-FFF2-40B4-BE49-F238E27FC236}">
                <a16:creationId xmlns:a16="http://schemas.microsoft.com/office/drawing/2014/main" id="{D17E1878-497E-2A43-A481-55CB4F917609}"/>
              </a:ext>
            </a:extLst>
          </p:cNvPr>
          <p:cNvSpPr>
            <a:spLocks noChangeArrowheads="1"/>
          </p:cNvSpPr>
          <p:nvPr/>
        </p:nvSpPr>
        <p:spPr bwMode="auto">
          <a:xfrm>
            <a:off x="4062595" y="2529818"/>
            <a:ext cx="147637" cy="200025"/>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00" name="Line 302">
            <a:extLst>
              <a:ext uri="{FF2B5EF4-FFF2-40B4-BE49-F238E27FC236}">
                <a16:creationId xmlns:a16="http://schemas.microsoft.com/office/drawing/2014/main" id="{939ADA0D-1455-884D-9357-27B446CF8E8C}"/>
              </a:ext>
            </a:extLst>
          </p:cNvPr>
          <p:cNvSpPr>
            <a:spLocks noChangeShapeType="1"/>
          </p:cNvSpPr>
          <p:nvPr/>
        </p:nvSpPr>
        <p:spPr bwMode="auto">
          <a:xfrm>
            <a:off x="6083481" y="1963107"/>
            <a:ext cx="106203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01" name="Text Box 303">
            <a:extLst>
              <a:ext uri="{FF2B5EF4-FFF2-40B4-BE49-F238E27FC236}">
                <a16:creationId xmlns:a16="http://schemas.microsoft.com/office/drawing/2014/main" id="{D05EF651-36F2-F84C-8F83-221121AD981D}"/>
              </a:ext>
            </a:extLst>
          </p:cNvPr>
          <p:cNvSpPr txBox="1">
            <a:spLocks noChangeArrowheads="1"/>
          </p:cNvSpPr>
          <p:nvPr/>
        </p:nvSpPr>
        <p:spPr bwMode="auto">
          <a:xfrm>
            <a:off x="2827410" y="1545542"/>
            <a:ext cx="3337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B050"/>
                </a:solidFill>
                <a:effectLst/>
                <a:uLnTx/>
                <a:uFillTx/>
                <a:latin typeface="Calibri" panose="020F0502020204030204"/>
                <a:ea typeface="ＭＳ Ｐゴシック" panose="020B0600070205080204" pitchFamily="34" charset="-128"/>
                <a:cs typeface="Arial"/>
              </a:rPr>
              <a:t>A</a:t>
            </a:r>
            <a:endParaRPr kumimoji="0" lang="en-US" altLang="en-US" sz="2400" b="0" i="0" u="none" strike="noStrike" kern="1200" cap="none" spc="0" normalizeH="0" baseline="0" noProof="0" dirty="0">
              <a:ln>
                <a:noFill/>
              </a:ln>
              <a:solidFill>
                <a:srgbClr val="00B050"/>
              </a:solidFill>
              <a:effectLst/>
              <a:uLnTx/>
              <a:uFillTx/>
              <a:latin typeface="Calibri" panose="020F0502020204030204"/>
              <a:ea typeface="ＭＳ Ｐゴシック" panose="020B0600070205080204" pitchFamily="34" charset="-128"/>
              <a:cs typeface="Arial"/>
            </a:endParaRPr>
          </a:p>
        </p:txBody>
      </p:sp>
      <p:sp>
        <p:nvSpPr>
          <p:cNvPr id="302" name="Text Box 304">
            <a:extLst>
              <a:ext uri="{FF2B5EF4-FFF2-40B4-BE49-F238E27FC236}">
                <a16:creationId xmlns:a16="http://schemas.microsoft.com/office/drawing/2014/main" id="{6A48403E-84A6-DD47-B81F-166DA1F574B3}"/>
              </a:ext>
            </a:extLst>
          </p:cNvPr>
          <p:cNvSpPr txBox="1">
            <a:spLocks noChangeArrowheads="1"/>
          </p:cNvSpPr>
          <p:nvPr/>
        </p:nvSpPr>
        <p:spPr bwMode="auto">
          <a:xfrm>
            <a:off x="3133638" y="2494764"/>
            <a:ext cx="324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Arial"/>
              </a:rPr>
              <a:t>B</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Arial"/>
            </a:endParaRPr>
          </a:p>
        </p:txBody>
      </p:sp>
      <p:sp>
        <p:nvSpPr>
          <p:cNvPr id="303" name="Text Box 305">
            <a:extLst>
              <a:ext uri="{FF2B5EF4-FFF2-40B4-BE49-F238E27FC236}">
                <a16:creationId xmlns:a16="http://schemas.microsoft.com/office/drawing/2014/main" id="{1E849109-85A5-E14E-B580-0CB3D572232A}"/>
              </a:ext>
            </a:extLst>
          </p:cNvPr>
          <p:cNvSpPr txBox="1">
            <a:spLocks noChangeArrowheads="1"/>
          </p:cNvSpPr>
          <p:nvPr/>
        </p:nvSpPr>
        <p:spPr bwMode="auto">
          <a:xfrm>
            <a:off x="9575296" y="1479154"/>
            <a:ext cx="3209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B050"/>
                </a:solidFill>
                <a:effectLst/>
                <a:uLnTx/>
                <a:uFillTx/>
                <a:latin typeface="Calibri" panose="020F0502020204030204"/>
                <a:ea typeface="ＭＳ Ｐゴシック" panose="020B0600070205080204" pitchFamily="34" charset="-128"/>
                <a:cs typeface="Arial"/>
              </a:rPr>
              <a:t>C</a:t>
            </a:r>
            <a:endParaRPr kumimoji="0" lang="en-US" altLang="en-US" sz="2400" b="0" i="0" u="none" strike="noStrike" kern="1200" cap="none" spc="0" normalizeH="0" baseline="0" noProof="0" dirty="0">
              <a:ln>
                <a:noFill/>
              </a:ln>
              <a:solidFill>
                <a:srgbClr val="00B050"/>
              </a:solidFill>
              <a:effectLst/>
              <a:uLnTx/>
              <a:uFillTx/>
              <a:latin typeface="Calibri" panose="020F0502020204030204"/>
              <a:ea typeface="ＭＳ Ｐゴシック" panose="020B0600070205080204" pitchFamily="34" charset="-128"/>
              <a:cs typeface="Arial"/>
            </a:endParaRPr>
          </a:p>
        </p:txBody>
      </p:sp>
      <p:sp>
        <p:nvSpPr>
          <p:cNvPr id="304" name="Text Box 308">
            <a:extLst>
              <a:ext uri="{FF2B5EF4-FFF2-40B4-BE49-F238E27FC236}">
                <a16:creationId xmlns:a16="http://schemas.microsoft.com/office/drawing/2014/main" id="{7F01473B-D3BF-EB40-A40F-58D06873F71E}"/>
              </a:ext>
            </a:extLst>
          </p:cNvPr>
          <p:cNvSpPr txBox="1">
            <a:spLocks noChangeArrowheads="1"/>
          </p:cNvSpPr>
          <p:nvPr/>
        </p:nvSpPr>
        <p:spPr bwMode="auto">
          <a:xfrm>
            <a:off x="3622531" y="1345724"/>
            <a:ext cx="15647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1"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20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 = 100 Mb/s</a:t>
            </a:r>
          </a:p>
        </p:txBody>
      </p:sp>
      <p:sp>
        <p:nvSpPr>
          <p:cNvPr id="305" name="Text Box 309">
            <a:extLst>
              <a:ext uri="{FF2B5EF4-FFF2-40B4-BE49-F238E27FC236}">
                <a16:creationId xmlns:a16="http://schemas.microsoft.com/office/drawing/2014/main" id="{15B8B92D-43FD-C448-829C-72D56B8EC46E}"/>
              </a:ext>
            </a:extLst>
          </p:cNvPr>
          <p:cNvSpPr txBox="1">
            <a:spLocks noChangeArrowheads="1"/>
          </p:cNvSpPr>
          <p:nvPr/>
        </p:nvSpPr>
        <p:spPr bwMode="auto">
          <a:xfrm>
            <a:off x="5697718" y="2382932"/>
            <a:ext cx="14990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1"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20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 = 1.5 Mb/s</a:t>
            </a:r>
            <a:endParaRPr kumimoji="0" lang="en-US" altLang="en-US" sz="2400" b="0" i="0" u="none" strike="noStrike" kern="1200" cap="none" spc="0" normalizeH="0" baseline="0" noProof="0" dirty="0">
              <a:ln>
                <a:noFill/>
              </a:ln>
              <a:solidFill>
                <a:srgbClr val="00CC99"/>
              </a:solidFill>
              <a:effectLst/>
              <a:uLnTx/>
              <a:uFillTx/>
              <a:latin typeface="Calibri" panose="020F0502020204030204"/>
              <a:ea typeface="ＭＳ Ｐゴシック" panose="020B0600070205080204" pitchFamily="34" charset="-128"/>
              <a:cs typeface="Arial"/>
            </a:endParaRPr>
          </a:p>
        </p:txBody>
      </p:sp>
      <p:sp>
        <p:nvSpPr>
          <p:cNvPr id="306" name="Text Box 310">
            <a:extLst>
              <a:ext uri="{FF2B5EF4-FFF2-40B4-BE49-F238E27FC236}">
                <a16:creationId xmlns:a16="http://schemas.microsoft.com/office/drawing/2014/main" id="{1705A15E-2327-1946-A5A8-72CDB5567E15}"/>
              </a:ext>
            </a:extLst>
          </p:cNvPr>
          <p:cNvSpPr txBox="1">
            <a:spLocks noChangeArrowheads="1"/>
          </p:cNvSpPr>
          <p:nvPr/>
        </p:nvSpPr>
        <p:spPr bwMode="auto">
          <a:xfrm>
            <a:off x="8199018" y="2880682"/>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CC99"/>
              </a:solidFill>
              <a:effectLst/>
              <a:uLnTx/>
              <a:uFillTx/>
              <a:latin typeface="Calibri" panose="020F0502020204030204"/>
              <a:ea typeface="ＭＳ Ｐゴシック" panose="020B0600070205080204" pitchFamily="34" charset="-128"/>
              <a:cs typeface="Arial"/>
            </a:endParaRPr>
          </a:p>
        </p:txBody>
      </p:sp>
      <p:sp>
        <p:nvSpPr>
          <p:cNvPr id="307" name="Line 281">
            <a:extLst>
              <a:ext uri="{FF2B5EF4-FFF2-40B4-BE49-F238E27FC236}">
                <a16:creationId xmlns:a16="http://schemas.microsoft.com/office/drawing/2014/main" id="{C1196941-D337-794E-85EA-09EE18FB91FD}"/>
              </a:ext>
            </a:extLst>
          </p:cNvPr>
          <p:cNvSpPr>
            <a:spLocks noChangeShapeType="1"/>
          </p:cNvSpPr>
          <p:nvPr/>
        </p:nvSpPr>
        <p:spPr bwMode="auto">
          <a:xfrm flipV="1">
            <a:off x="8734606" y="3033082"/>
            <a:ext cx="9842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08" name="Line 283">
            <a:extLst>
              <a:ext uri="{FF2B5EF4-FFF2-40B4-BE49-F238E27FC236}">
                <a16:creationId xmlns:a16="http://schemas.microsoft.com/office/drawing/2014/main" id="{9D4A7DBD-56CD-A443-A44E-AA1C429AE9CB}"/>
              </a:ext>
            </a:extLst>
          </p:cNvPr>
          <p:cNvSpPr>
            <a:spLocks noChangeShapeType="1"/>
          </p:cNvSpPr>
          <p:nvPr/>
        </p:nvSpPr>
        <p:spPr bwMode="auto">
          <a:xfrm flipH="1">
            <a:off x="8244205" y="2736221"/>
            <a:ext cx="950175" cy="16837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09" name="Text Box 306">
            <a:extLst>
              <a:ext uri="{FF2B5EF4-FFF2-40B4-BE49-F238E27FC236}">
                <a16:creationId xmlns:a16="http://schemas.microsoft.com/office/drawing/2014/main" id="{2C51061A-E4E4-454A-BDD2-1E2F2AB72C8D}"/>
              </a:ext>
            </a:extLst>
          </p:cNvPr>
          <p:cNvSpPr txBox="1">
            <a:spLocks noChangeArrowheads="1"/>
          </p:cNvSpPr>
          <p:nvPr/>
        </p:nvSpPr>
        <p:spPr bwMode="auto">
          <a:xfrm>
            <a:off x="9499682" y="2250194"/>
            <a:ext cx="4048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D</a:t>
            </a:r>
            <a:endParaRPr kumimoji="0" lang="en-US" altLang="en-US" sz="2000" b="0" i="0" u="none" strike="noStrike" kern="1200" cap="none" spc="0" normalizeH="0" baseline="0" noProof="0" dirty="0">
              <a:ln>
                <a:noFill/>
              </a:ln>
              <a:solidFill>
                <a:srgbClr val="00CC99"/>
              </a:solidFill>
              <a:effectLst/>
              <a:uLnTx/>
              <a:uFillTx/>
              <a:latin typeface="Calibri" panose="020F0502020204030204"/>
              <a:ea typeface="ＭＳ Ｐゴシック" panose="020B0600070205080204" pitchFamily="34" charset="-128"/>
              <a:cs typeface="Arial"/>
            </a:endParaRPr>
          </a:p>
        </p:txBody>
      </p:sp>
      <p:sp>
        <p:nvSpPr>
          <p:cNvPr id="310" name="Text Box 307">
            <a:extLst>
              <a:ext uri="{FF2B5EF4-FFF2-40B4-BE49-F238E27FC236}">
                <a16:creationId xmlns:a16="http://schemas.microsoft.com/office/drawing/2014/main" id="{63A27B73-528E-984E-8E80-1DB712E57E77}"/>
              </a:ext>
            </a:extLst>
          </p:cNvPr>
          <p:cNvSpPr txBox="1">
            <a:spLocks noChangeArrowheads="1"/>
          </p:cNvSpPr>
          <p:nvPr/>
        </p:nvSpPr>
        <p:spPr bwMode="auto">
          <a:xfrm>
            <a:off x="10325847" y="2632972"/>
            <a:ext cx="309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A8"/>
                </a:solidFill>
                <a:effectLst/>
                <a:uLnTx/>
                <a:uFillTx/>
                <a:latin typeface="Calibri" panose="020F0502020204030204"/>
                <a:ea typeface="ＭＳ Ｐゴシック" panose="020B0600070205080204" pitchFamily="34" charset="-128"/>
                <a:cs typeface="Arial"/>
              </a:rPr>
              <a:t>E</a:t>
            </a:r>
            <a:endParaRPr kumimoji="0" lang="en-US" altLang="en-US" sz="2400" b="0" i="0" u="none" strike="noStrike" kern="1200" cap="none" spc="0" normalizeH="0" baseline="0" noProof="0" dirty="0">
              <a:ln>
                <a:noFill/>
              </a:ln>
              <a:solidFill>
                <a:srgbClr val="0000A8"/>
              </a:solidFill>
              <a:effectLst/>
              <a:uLnTx/>
              <a:uFillTx/>
              <a:latin typeface="Calibri" panose="020F0502020204030204"/>
              <a:ea typeface="ＭＳ Ｐゴシック" panose="020B0600070205080204" pitchFamily="34" charset="-128"/>
              <a:cs typeface="Arial"/>
            </a:endParaRPr>
          </a:p>
        </p:txBody>
      </p:sp>
      <p:sp>
        <p:nvSpPr>
          <p:cNvPr id="311" name="Text Box 330">
            <a:extLst>
              <a:ext uri="{FF2B5EF4-FFF2-40B4-BE49-F238E27FC236}">
                <a16:creationId xmlns:a16="http://schemas.microsoft.com/office/drawing/2014/main" id="{556DA9AA-BD66-E340-BB5A-0B5515A57706}"/>
              </a:ext>
            </a:extLst>
          </p:cNvPr>
          <p:cNvSpPr txBox="1">
            <a:spLocks noChangeArrowheads="1"/>
          </p:cNvSpPr>
          <p:nvPr/>
        </p:nvSpPr>
        <p:spPr bwMode="auto">
          <a:xfrm>
            <a:off x="3869197" y="3030215"/>
            <a:ext cx="2686586" cy="80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Arial"/>
              </a:rPr>
              <a:t>queue</a:t>
            </a:r>
            <a:r>
              <a:rPr kumimoji="0" lang="en-US" altLang="en-US"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 of packets</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waiting for transmission over output link</a:t>
            </a:r>
            <a:endParaRPr kumimoji="0" lang="en-US" altLang="en-US" sz="1800" b="0" i="0" u="none" strike="noStrike" kern="1200" cap="none" spc="0" normalizeH="0" baseline="0" noProof="0" dirty="0">
              <a:ln>
                <a:noFill/>
              </a:ln>
              <a:solidFill>
                <a:srgbClr val="00CC99"/>
              </a:solidFill>
              <a:effectLst/>
              <a:uLnTx/>
              <a:uFillTx/>
              <a:latin typeface="Calibri" panose="020F0502020204030204"/>
              <a:ea typeface="ＭＳ Ｐゴシック" panose="020B0600070205080204" pitchFamily="34" charset="-128"/>
              <a:cs typeface="Arial"/>
            </a:endParaRPr>
          </a:p>
        </p:txBody>
      </p:sp>
      <p:pic>
        <p:nvPicPr>
          <p:cNvPr id="314" name="Picture 97" descr="desktop_computer_stylized_medium">
            <a:extLst>
              <a:ext uri="{FF2B5EF4-FFF2-40B4-BE49-F238E27FC236}">
                <a16:creationId xmlns:a16="http://schemas.microsoft.com/office/drawing/2014/main" id="{573AA0F8-1799-5C42-906E-2606A92AB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866218" y="1537657"/>
            <a:ext cx="77946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 name="Freeform 98">
            <a:extLst>
              <a:ext uri="{FF2B5EF4-FFF2-40B4-BE49-F238E27FC236}">
                <a16:creationId xmlns:a16="http://schemas.microsoft.com/office/drawing/2014/main" id="{7CBCC3B7-DD4B-854D-83B4-6C036898D2DC}"/>
              </a:ext>
            </a:extLst>
          </p:cNvPr>
          <p:cNvSpPr>
            <a:spLocks/>
          </p:cNvSpPr>
          <p:nvPr/>
        </p:nvSpPr>
        <p:spPr bwMode="auto">
          <a:xfrm flipH="1">
            <a:off x="3198344" y="1602835"/>
            <a:ext cx="379005" cy="311133"/>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316" name="Group 99">
            <a:extLst>
              <a:ext uri="{FF2B5EF4-FFF2-40B4-BE49-F238E27FC236}">
                <a16:creationId xmlns:a16="http://schemas.microsoft.com/office/drawing/2014/main" id="{4E03F72D-983A-8649-8AB9-3BB8E480797F}"/>
              </a:ext>
            </a:extLst>
          </p:cNvPr>
          <p:cNvGrpSpPr>
            <a:grpSpLocks/>
          </p:cNvGrpSpPr>
          <p:nvPr/>
        </p:nvGrpSpPr>
        <p:grpSpPr bwMode="auto">
          <a:xfrm>
            <a:off x="3157718" y="2512382"/>
            <a:ext cx="779463" cy="679450"/>
            <a:chOff x="-44" y="1473"/>
            <a:chExt cx="981" cy="1105"/>
          </a:xfrm>
        </p:grpSpPr>
        <p:pic>
          <p:nvPicPr>
            <p:cNvPr id="317" name="Picture 100" descr="desktop_computer_stylized_medium">
              <a:extLst>
                <a:ext uri="{FF2B5EF4-FFF2-40B4-BE49-F238E27FC236}">
                  <a16:creationId xmlns:a16="http://schemas.microsoft.com/office/drawing/2014/main" id="{2EB37FAA-6E06-BE4D-94EC-382407D76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 name="Freeform 101">
              <a:extLst>
                <a:ext uri="{FF2B5EF4-FFF2-40B4-BE49-F238E27FC236}">
                  <a16:creationId xmlns:a16="http://schemas.microsoft.com/office/drawing/2014/main" id="{6052CE21-5D5E-E843-9F98-90FE298E99CB}"/>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nvGrpSpPr>
          <p:cNvPr id="319" name="Group 102">
            <a:extLst>
              <a:ext uri="{FF2B5EF4-FFF2-40B4-BE49-F238E27FC236}">
                <a16:creationId xmlns:a16="http://schemas.microsoft.com/office/drawing/2014/main" id="{91946ED8-FFCF-5942-80E3-8AA8455B4015}"/>
              </a:ext>
            </a:extLst>
          </p:cNvPr>
          <p:cNvGrpSpPr>
            <a:grpSpLocks/>
          </p:cNvGrpSpPr>
          <p:nvPr/>
        </p:nvGrpSpPr>
        <p:grpSpPr bwMode="auto">
          <a:xfrm>
            <a:off x="9553756" y="2572707"/>
            <a:ext cx="779462" cy="679450"/>
            <a:chOff x="-44" y="1473"/>
            <a:chExt cx="981" cy="1105"/>
          </a:xfrm>
        </p:grpSpPr>
        <p:pic>
          <p:nvPicPr>
            <p:cNvPr id="320" name="Picture 103" descr="desktop_computer_stylized_medium">
              <a:extLst>
                <a:ext uri="{FF2B5EF4-FFF2-40B4-BE49-F238E27FC236}">
                  <a16:creationId xmlns:a16="http://schemas.microsoft.com/office/drawing/2014/main" id="{3CF40F07-212C-C840-8691-1733E5613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1" name="Freeform 104">
              <a:extLst>
                <a:ext uri="{FF2B5EF4-FFF2-40B4-BE49-F238E27FC236}">
                  <a16:creationId xmlns:a16="http://schemas.microsoft.com/office/drawing/2014/main" id="{E68BC373-85F3-BA4A-8434-3111094EB6D8}"/>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nvGrpSpPr>
          <p:cNvPr id="322" name="Group 108">
            <a:extLst>
              <a:ext uri="{FF2B5EF4-FFF2-40B4-BE49-F238E27FC236}">
                <a16:creationId xmlns:a16="http://schemas.microsoft.com/office/drawing/2014/main" id="{01317188-C1E0-694E-B45B-7319D79BCFE9}"/>
              </a:ext>
            </a:extLst>
          </p:cNvPr>
          <p:cNvGrpSpPr>
            <a:grpSpLocks/>
          </p:cNvGrpSpPr>
          <p:nvPr/>
        </p:nvGrpSpPr>
        <p:grpSpPr bwMode="auto">
          <a:xfrm>
            <a:off x="8918756" y="1380495"/>
            <a:ext cx="779462" cy="679450"/>
            <a:chOff x="-44" y="1473"/>
            <a:chExt cx="981" cy="1105"/>
          </a:xfrm>
        </p:grpSpPr>
        <p:pic>
          <p:nvPicPr>
            <p:cNvPr id="323" name="Picture 109" descr="desktop_computer_stylized_medium">
              <a:extLst>
                <a:ext uri="{FF2B5EF4-FFF2-40B4-BE49-F238E27FC236}">
                  <a16:creationId xmlns:a16="http://schemas.microsoft.com/office/drawing/2014/main" id="{92B110BF-10E7-BC42-AB4B-3F1A6E6A2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4" name="Freeform 110">
              <a:extLst>
                <a:ext uri="{FF2B5EF4-FFF2-40B4-BE49-F238E27FC236}">
                  <a16:creationId xmlns:a16="http://schemas.microsoft.com/office/drawing/2014/main" id="{D02F4F44-52FE-0E4D-BB82-E10F3BD04F51}"/>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nvGrpSpPr>
          <p:cNvPr id="363" name="Group 362">
            <a:extLst>
              <a:ext uri="{FF2B5EF4-FFF2-40B4-BE49-F238E27FC236}">
                <a16:creationId xmlns:a16="http://schemas.microsoft.com/office/drawing/2014/main" id="{173AE6D5-68CD-C54F-A308-AF4429F3910C}"/>
              </a:ext>
            </a:extLst>
          </p:cNvPr>
          <p:cNvGrpSpPr/>
          <p:nvPr/>
        </p:nvGrpSpPr>
        <p:grpSpPr>
          <a:xfrm>
            <a:off x="7595249" y="2045192"/>
            <a:ext cx="1146494" cy="498545"/>
            <a:chOff x="7493876" y="2774731"/>
            <a:chExt cx="1481958" cy="894622"/>
          </a:xfrm>
        </p:grpSpPr>
        <p:sp>
          <p:nvSpPr>
            <p:cNvPr id="364" name="Freeform 363">
              <a:extLst>
                <a:ext uri="{FF2B5EF4-FFF2-40B4-BE49-F238E27FC236}">
                  <a16:creationId xmlns:a16="http://schemas.microsoft.com/office/drawing/2014/main" id="{380275CA-D809-AA4B-A952-7CDB1B77284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65" name="Oval 364">
              <a:extLst>
                <a:ext uri="{FF2B5EF4-FFF2-40B4-BE49-F238E27FC236}">
                  <a16:creationId xmlns:a16="http://schemas.microsoft.com/office/drawing/2014/main" id="{A3E1C485-6E19-F047-AE7B-D9818E2BF9E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66" name="Group 365">
              <a:extLst>
                <a:ext uri="{FF2B5EF4-FFF2-40B4-BE49-F238E27FC236}">
                  <a16:creationId xmlns:a16="http://schemas.microsoft.com/office/drawing/2014/main" id="{F5E9CBAD-D03E-9341-8E23-F1280791A28C}"/>
                </a:ext>
              </a:extLst>
            </p:cNvPr>
            <p:cNvGrpSpPr/>
            <p:nvPr/>
          </p:nvGrpSpPr>
          <p:grpSpPr>
            <a:xfrm>
              <a:off x="7713663" y="2848339"/>
              <a:ext cx="1042107" cy="425543"/>
              <a:chOff x="7786941" y="2884917"/>
              <a:chExt cx="897649" cy="353919"/>
            </a:xfrm>
          </p:grpSpPr>
          <p:sp>
            <p:nvSpPr>
              <p:cNvPr id="367" name="Freeform 366">
                <a:extLst>
                  <a:ext uri="{FF2B5EF4-FFF2-40B4-BE49-F238E27FC236}">
                    <a16:creationId xmlns:a16="http://schemas.microsoft.com/office/drawing/2014/main" id="{BE6F6BF5-D1B7-EA4E-8FDF-D0B255FC04D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8" name="Freeform 367">
                <a:extLst>
                  <a:ext uri="{FF2B5EF4-FFF2-40B4-BE49-F238E27FC236}">
                    <a16:creationId xmlns:a16="http://schemas.microsoft.com/office/drawing/2014/main" id="{FB7D27E2-CCF6-BC41-86BA-9A4294537E6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Freeform 368">
                <a:extLst>
                  <a:ext uri="{FF2B5EF4-FFF2-40B4-BE49-F238E27FC236}">
                    <a16:creationId xmlns:a16="http://schemas.microsoft.com/office/drawing/2014/main" id="{AEB1EF04-B0B9-0C45-8B5E-5032278125F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0" name="Freeform 369">
                <a:extLst>
                  <a:ext uri="{FF2B5EF4-FFF2-40B4-BE49-F238E27FC236}">
                    <a16:creationId xmlns:a16="http://schemas.microsoft.com/office/drawing/2014/main" id="{88FC3F1B-A4AF-2F41-9B06-1DE4ECEFB73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71" name="Group 370">
            <a:extLst>
              <a:ext uri="{FF2B5EF4-FFF2-40B4-BE49-F238E27FC236}">
                <a16:creationId xmlns:a16="http://schemas.microsoft.com/office/drawing/2014/main" id="{F1603ECD-AC1A-A544-88F1-56B46AC17A2C}"/>
              </a:ext>
            </a:extLst>
          </p:cNvPr>
          <p:cNvGrpSpPr/>
          <p:nvPr/>
        </p:nvGrpSpPr>
        <p:grpSpPr>
          <a:xfrm>
            <a:off x="7621178" y="2733126"/>
            <a:ext cx="1146494" cy="498545"/>
            <a:chOff x="7493876" y="2774731"/>
            <a:chExt cx="1481958" cy="894622"/>
          </a:xfrm>
        </p:grpSpPr>
        <p:sp>
          <p:nvSpPr>
            <p:cNvPr id="372" name="Freeform 371">
              <a:extLst>
                <a:ext uri="{FF2B5EF4-FFF2-40B4-BE49-F238E27FC236}">
                  <a16:creationId xmlns:a16="http://schemas.microsoft.com/office/drawing/2014/main" id="{482C6B14-449F-4546-9144-55F5B7C715A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73" name="Oval 372">
              <a:extLst>
                <a:ext uri="{FF2B5EF4-FFF2-40B4-BE49-F238E27FC236}">
                  <a16:creationId xmlns:a16="http://schemas.microsoft.com/office/drawing/2014/main" id="{8C779DA2-3A8F-B145-A969-B85A812AD08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74" name="Group 373">
              <a:extLst>
                <a:ext uri="{FF2B5EF4-FFF2-40B4-BE49-F238E27FC236}">
                  <a16:creationId xmlns:a16="http://schemas.microsoft.com/office/drawing/2014/main" id="{448306A3-BD95-0542-A39D-6D17237F1EB9}"/>
                </a:ext>
              </a:extLst>
            </p:cNvPr>
            <p:cNvGrpSpPr/>
            <p:nvPr/>
          </p:nvGrpSpPr>
          <p:grpSpPr>
            <a:xfrm>
              <a:off x="7713663" y="2848339"/>
              <a:ext cx="1042107" cy="425543"/>
              <a:chOff x="7786941" y="2884917"/>
              <a:chExt cx="897649" cy="353919"/>
            </a:xfrm>
          </p:grpSpPr>
          <p:sp>
            <p:nvSpPr>
              <p:cNvPr id="375" name="Freeform 374">
                <a:extLst>
                  <a:ext uri="{FF2B5EF4-FFF2-40B4-BE49-F238E27FC236}">
                    <a16:creationId xmlns:a16="http://schemas.microsoft.com/office/drawing/2014/main" id="{9C8D15C0-548B-354D-8013-4AB1C8BBC99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6" name="Freeform 375">
                <a:extLst>
                  <a:ext uri="{FF2B5EF4-FFF2-40B4-BE49-F238E27FC236}">
                    <a16:creationId xmlns:a16="http://schemas.microsoft.com/office/drawing/2014/main" id="{81AE569F-4D96-D040-A279-42190FDCEE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Freeform 376">
                <a:extLst>
                  <a:ext uri="{FF2B5EF4-FFF2-40B4-BE49-F238E27FC236}">
                    <a16:creationId xmlns:a16="http://schemas.microsoft.com/office/drawing/2014/main" id="{1B1BB6FC-6713-774B-B108-5D51531F4C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8" name="Freeform 377">
                <a:extLst>
                  <a:ext uri="{FF2B5EF4-FFF2-40B4-BE49-F238E27FC236}">
                    <a16:creationId xmlns:a16="http://schemas.microsoft.com/office/drawing/2014/main" id="{04C666BA-4AE5-754E-9C1D-BACEEB8A65B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79" name="Group 378">
            <a:extLst>
              <a:ext uri="{FF2B5EF4-FFF2-40B4-BE49-F238E27FC236}">
                <a16:creationId xmlns:a16="http://schemas.microsoft.com/office/drawing/2014/main" id="{E13CF270-E1A9-ED4F-B25A-EC17F535D816}"/>
              </a:ext>
            </a:extLst>
          </p:cNvPr>
          <p:cNvGrpSpPr/>
          <p:nvPr/>
        </p:nvGrpSpPr>
        <p:grpSpPr>
          <a:xfrm>
            <a:off x="4403089" y="2023615"/>
            <a:ext cx="1146494" cy="498545"/>
            <a:chOff x="7493876" y="2774731"/>
            <a:chExt cx="1481958" cy="894622"/>
          </a:xfrm>
        </p:grpSpPr>
        <p:sp>
          <p:nvSpPr>
            <p:cNvPr id="380" name="Freeform 379">
              <a:extLst>
                <a:ext uri="{FF2B5EF4-FFF2-40B4-BE49-F238E27FC236}">
                  <a16:creationId xmlns:a16="http://schemas.microsoft.com/office/drawing/2014/main" id="{2023D9E0-8919-9D4B-BC48-DA036377D2C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81" name="Oval 380">
              <a:extLst>
                <a:ext uri="{FF2B5EF4-FFF2-40B4-BE49-F238E27FC236}">
                  <a16:creationId xmlns:a16="http://schemas.microsoft.com/office/drawing/2014/main" id="{417CADA6-FA0C-E84F-BD88-1D165985637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82" name="Group 381">
              <a:extLst>
                <a:ext uri="{FF2B5EF4-FFF2-40B4-BE49-F238E27FC236}">
                  <a16:creationId xmlns:a16="http://schemas.microsoft.com/office/drawing/2014/main" id="{F3AA78D0-F9B2-9B49-AA7F-C6A3571E9FEE}"/>
                </a:ext>
              </a:extLst>
            </p:cNvPr>
            <p:cNvGrpSpPr/>
            <p:nvPr/>
          </p:nvGrpSpPr>
          <p:grpSpPr>
            <a:xfrm>
              <a:off x="7713663" y="2848339"/>
              <a:ext cx="1042107" cy="425543"/>
              <a:chOff x="7786941" y="2884917"/>
              <a:chExt cx="897649" cy="353919"/>
            </a:xfrm>
          </p:grpSpPr>
          <p:sp>
            <p:nvSpPr>
              <p:cNvPr id="383" name="Freeform 382">
                <a:extLst>
                  <a:ext uri="{FF2B5EF4-FFF2-40B4-BE49-F238E27FC236}">
                    <a16:creationId xmlns:a16="http://schemas.microsoft.com/office/drawing/2014/main" id="{9798E1A6-8D5A-F24F-86B5-1ABF5E8BE74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4" name="Freeform 383">
                <a:extLst>
                  <a:ext uri="{FF2B5EF4-FFF2-40B4-BE49-F238E27FC236}">
                    <a16:creationId xmlns:a16="http://schemas.microsoft.com/office/drawing/2014/main" id="{3DE951C7-D515-2E44-A79A-46E790AD0E9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5" name="Freeform 384">
                <a:extLst>
                  <a:ext uri="{FF2B5EF4-FFF2-40B4-BE49-F238E27FC236}">
                    <a16:creationId xmlns:a16="http://schemas.microsoft.com/office/drawing/2014/main" id="{8349890D-9571-1549-B9B7-691508C0B6B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6" name="Freeform 385">
                <a:extLst>
                  <a:ext uri="{FF2B5EF4-FFF2-40B4-BE49-F238E27FC236}">
                    <a16:creationId xmlns:a16="http://schemas.microsoft.com/office/drawing/2014/main" id="{D2E3F4C2-6014-744D-BEF5-FDB1AA1491B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78" name="Line 230">
            <a:extLst>
              <a:ext uri="{FF2B5EF4-FFF2-40B4-BE49-F238E27FC236}">
                <a16:creationId xmlns:a16="http://schemas.microsoft.com/office/drawing/2014/main" id="{C1EC7F8A-99F7-DE4B-A308-44C9696C6D7A}"/>
              </a:ext>
            </a:extLst>
          </p:cNvPr>
          <p:cNvSpPr>
            <a:spLocks noChangeShapeType="1"/>
          </p:cNvSpPr>
          <p:nvPr/>
        </p:nvSpPr>
        <p:spPr bwMode="auto">
          <a:xfrm>
            <a:off x="5538968" y="2190120"/>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291" name="Group 311">
            <a:extLst>
              <a:ext uri="{FF2B5EF4-FFF2-40B4-BE49-F238E27FC236}">
                <a16:creationId xmlns:a16="http://schemas.microsoft.com/office/drawing/2014/main" id="{A06ACF3F-B97A-A64E-BD1F-CFA2CE8DE324}"/>
              </a:ext>
            </a:extLst>
          </p:cNvPr>
          <p:cNvGrpSpPr>
            <a:grpSpLocks/>
          </p:cNvGrpSpPr>
          <p:nvPr/>
        </p:nvGrpSpPr>
        <p:grpSpPr bwMode="auto">
          <a:xfrm>
            <a:off x="4857931" y="2148845"/>
            <a:ext cx="633412" cy="200025"/>
            <a:chOff x="1800" y="1425"/>
            <a:chExt cx="399" cy="126"/>
          </a:xfrm>
        </p:grpSpPr>
        <p:sp>
          <p:nvSpPr>
            <p:cNvPr id="292" name="Rectangle 294">
              <a:extLst>
                <a:ext uri="{FF2B5EF4-FFF2-40B4-BE49-F238E27FC236}">
                  <a16:creationId xmlns:a16="http://schemas.microsoft.com/office/drawing/2014/main" id="{5A57EA0A-4734-BD4C-B974-4D2EAE09F9C7}"/>
                </a:ext>
              </a:extLst>
            </p:cNvPr>
            <p:cNvSpPr>
              <a:spLocks noChangeArrowheads="1"/>
            </p:cNvSpPr>
            <p:nvPr/>
          </p:nvSpPr>
          <p:spPr bwMode="auto">
            <a:xfrm>
              <a:off x="1800" y="1425"/>
              <a:ext cx="93" cy="126"/>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3" name="Rectangle 295">
              <a:extLst>
                <a:ext uri="{FF2B5EF4-FFF2-40B4-BE49-F238E27FC236}">
                  <a16:creationId xmlns:a16="http://schemas.microsoft.com/office/drawing/2014/main" id="{515879DB-C7F1-BA40-BC8C-71A4134528CE}"/>
                </a:ext>
              </a:extLst>
            </p:cNvPr>
            <p:cNvSpPr>
              <a:spLocks noChangeArrowheads="1"/>
            </p:cNvSpPr>
            <p:nvPr/>
          </p:nvSpPr>
          <p:spPr bwMode="auto">
            <a:xfrm>
              <a:off x="1902" y="1425"/>
              <a:ext cx="93" cy="126"/>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4" name="Rectangle 296">
              <a:extLst>
                <a:ext uri="{FF2B5EF4-FFF2-40B4-BE49-F238E27FC236}">
                  <a16:creationId xmlns:a16="http://schemas.microsoft.com/office/drawing/2014/main" id="{6883F467-08DC-D149-9E36-9C80354D81A5}"/>
                </a:ext>
              </a:extLst>
            </p:cNvPr>
            <p:cNvSpPr>
              <a:spLocks noChangeArrowheads="1"/>
            </p:cNvSpPr>
            <p:nvPr/>
          </p:nvSpPr>
          <p:spPr bwMode="auto">
            <a:xfrm>
              <a:off x="2004" y="1425"/>
              <a:ext cx="93" cy="126"/>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5" name="Rectangle 297">
              <a:extLst>
                <a:ext uri="{FF2B5EF4-FFF2-40B4-BE49-F238E27FC236}">
                  <a16:creationId xmlns:a16="http://schemas.microsoft.com/office/drawing/2014/main" id="{14CFBD96-CE00-4747-B1A0-49F377A9CB3B}"/>
                </a:ext>
              </a:extLst>
            </p:cNvPr>
            <p:cNvSpPr>
              <a:spLocks noChangeArrowheads="1"/>
            </p:cNvSpPr>
            <p:nvPr/>
          </p:nvSpPr>
          <p:spPr bwMode="auto">
            <a:xfrm>
              <a:off x="2106" y="1425"/>
              <a:ext cx="93" cy="126"/>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296" name="Rectangle 298">
            <a:extLst>
              <a:ext uri="{FF2B5EF4-FFF2-40B4-BE49-F238E27FC236}">
                <a16:creationId xmlns:a16="http://schemas.microsoft.com/office/drawing/2014/main" id="{DD538D2F-2895-0543-9865-E7D3D0EB0760}"/>
              </a:ext>
            </a:extLst>
          </p:cNvPr>
          <p:cNvSpPr>
            <a:spLocks noChangeArrowheads="1"/>
          </p:cNvSpPr>
          <p:nvPr/>
        </p:nvSpPr>
        <p:spPr bwMode="auto">
          <a:xfrm>
            <a:off x="3841032" y="1971158"/>
            <a:ext cx="147637"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8" name="Line 300">
            <a:extLst>
              <a:ext uri="{FF2B5EF4-FFF2-40B4-BE49-F238E27FC236}">
                <a16:creationId xmlns:a16="http://schemas.microsoft.com/office/drawing/2014/main" id="{85E4595A-74BC-814F-A0D6-7500F4FF6766}"/>
              </a:ext>
            </a:extLst>
          </p:cNvPr>
          <p:cNvSpPr>
            <a:spLocks noChangeShapeType="1"/>
          </p:cNvSpPr>
          <p:nvPr/>
        </p:nvSpPr>
        <p:spPr bwMode="auto">
          <a:xfrm>
            <a:off x="4022858" y="2133026"/>
            <a:ext cx="227109" cy="1141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9" name="Line 301">
            <a:extLst>
              <a:ext uri="{FF2B5EF4-FFF2-40B4-BE49-F238E27FC236}">
                <a16:creationId xmlns:a16="http://schemas.microsoft.com/office/drawing/2014/main" id="{B85E52F2-C999-9648-8987-F5FB1740237D}"/>
              </a:ext>
            </a:extLst>
          </p:cNvPr>
          <p:cNvSpPr>
            <a:spLocks noChangeShapeType="1"/>
          </p:cNvSpPr>
          <p:nvPr/>
        </p:nvSpPr>
        <p:spPr bwMode="auto">
          <a:xfrm flipV="1">
            <a:off x="4236079" y="2486552"/>
            <a:ext cx="248236" cy="15573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12" name="Line 332">
            <a:extLst>
              <a:ext uri="{FF2B5EF4-FFF2-40B4-BE49-F238E27FC236}">
                <a16:creationId xmlns:a16="http://schemas.microsoft.com/office/drawing/2014/main" id="{6FDFA112-5209-FD44-A897-DE1B6C0B424B}"/>
              </a:ext>
            </a:extLst>
          </p:cNvPr>
          <p:cNvSpPr>
            <a:spLocks noChangeShapeType="1"/>
          </p:cNvSpPr>
          <p:nvPr/>
        </p:nvSpPr>
        <p:spPr bwMode="auto">
          <a:xfrm flipV="1">
            <a:off x="5112260" y="2401255"/>
            <a:ext cx="17133" cy="641957"/>
          </a:xfrm>
          <a:prstGeom prst="line">
            <a:avLst/>
          </a:prstGeom>
          <a:noFill/>
          <a:ln w="9525">
            <a:solidFill>
              <a:srgbClr val="C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88" name="Line 332">
            <a:extLst>
              <a:ext uri="{FF2B5EF4-FFF2-40B4-BE49-F238E27FC236}">
                <a16:creationId xmlns:a16="http://schemas.microsoft.com/office/drawing/2014/main" id="{6706A516-7979-2441-9F83-47F30A5B244C}"/>
              </a:ext>
            </a:extLst>
          </p:cNvPr>
          <p:cNvSpPr>
            <a:spLocks noChangeShapeType="1"/>
          </p:cNvSpPr>
          <p:nvPr/>
        </p:nvSpPr>
        <p:spPr bwMode="auto">
          <a:xfrm flipV="1">
            <a:off x="3757081" y="1665193"/>
            <a:ext cx="0" cy="22108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89" name="Line 332">
            <a:extLst>
              <a:ext uri="{FF2B5EF4-FFF2-40B4-BE49-F238E27FC236}">
                <a16:creationId xmlns:a16="http://schemas.microsoft.com/office/drawing/2014/main" id="{6AC0CDC5-E2A6-D048-8A7B-D6287D7ECB9A}"/>
              </a:ext>
            </a:extLst>
          </p:cNvPr>
          <p:cNvSpPr>
            <a:spLocks noChangeShapeType="1"/>
          </p:cNvSpPr>
          <p:nvPr/>
        </p:nvSpPr>
        <p:spPr bwMode="auto">
          <a:xfrm flipH="1" flipV="1">
            <a:off x="5850118" y="2346352"/>
            <a:ext cx="0" cy="1203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10" name="Group 9">
            <a:extLst>
              <a:ext uri="{FF2B5EF4-FFF2-40B4-BE49-F238E27FC236}">
                <a16:creationId xmlns:a16="http://schemas.microsoft.com/office/drawing/2014/main" id="{C2F4F7BC-77D6-3043-887E-5AA5158E60AF}"/>
              </a:ext>
            </a:extLst>
          </p:cNvPr>
          <p:cNvGrpSpPr/>
          <p:nvPr/>
        </p:nvGrpSpPr>
        <p:grpSpPr>
          <a:xfrm>
            <a:off x="867906" y="3874035"/>
            <a:ext cx="9770367" cy="2270091"/>
            <a:chOff x="867905" y="3890077"/>
            <a:chExt cx="9770367" cy="2270091"/>
          </a:xfrm>
        </p:grpSpPr>
        <p:pic>
          <p:nvPicPr>
            <p:cNvPr id="6" name="Picture 5">
              <a:extLst>
                <a:ext uri="{FF2B5EF4-FFF2-40B4-BE49-F238E27FC236}">
                  <a16:creationId xmlns:a16="http://schemas.microsoft.com/office/drawing/2014/main" id="{0FDD6136-A4D4-9F4B-9F7E-413DFB46438C}"/>
                </a:ext>
              </a:extLst>
            </p:cNvPr>
            <p:cNvPicPr>
              <a:picLocks noChangeAspect="1"/>
            </p:cNvPicPr>
            <p:nvPr/>
          </p:nvPicPr>
          <p:blipFill>
            <a:blip r:embed="rId4"/>
            <a:stretch>
              <a:fillRect/>
            </a:stretch>
          </p:blipFill>
          <p:spPr>
            <a:xfrm>
              <a:off x="1542220" y="4680735"/>
              <a:ext cx="2211634" cy="1456220"/>
            </a:xfrm>
            <a:prstGeom prst="rect">
              <a:avLst/>
            </a:prstGeom>
          </p:spPr>
        </p:pic>
        <p:sp>
          <p:nvSpPr>
            <p:cNvPr id="7" name="TextBox 6">
              <a:extLst>
                <a:ext uri="{FF2B5EF4-FFF2-40B4-BE49-F238E27FC236}">
                  <a16:creationId xmlns:a16="http://schemas.microsoft.com/office/drawing/2014/main" id="{67159CD9-3C65-A847-821F-CB514D943AB2}"/>
                </a:ext>
              </a:extLst>
            </p:cNvPr>
            <p:cNvSpPr txBox="1"/>
            <p:nvPr/>
          </p:nvSpPr>
          <p:spPr>
            <a:xfrm>
              <a:off x="867905" y="3890077"/>
              <a:ext cx="977036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Queueing</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occurs when work arrives faster than it can be serviced:</a:t>
              </a:r>
            </a:p>
          </p:txBody>
        </p:sp>
        <p:pic>
          <p:nvPicPr>
            <p:cNvPr id="8" name="Picture 7">
              <a:extLst>
                <a:ext uri="{FF2B5EF4-FFF2-40B4-BE49-F238E27FC236}">
                  <a16:creationId xmlns:a16="http://schemas.microsoft.com/office/drawing/2014/main" id="{2D597440-C1D3-E042-AA33-BC4269F06E63}"/>
                </a:ext>
              </a:extLst>
            </p:cNvPr>
            <p:cNvPicPr>
              <a:picLocks noChangeAspect="1"/>
            </p:cNvPicPr>
            <p:nvPr/>
          </p:nvPicPr>
          <p:blipFill>
            <a:blip r:embed="rId5"/>
            <a:stretch>
              <a:fillRect/>
            </a:stretch>
          </p:blipFill>
          <p:spPr>
            <a:xfrm>
              <a:off x="4487440" y="4679579"/>
              <a:ext cx="2575767" cy="1480589"/>
            </a:xfrm>
            <a:prstGeom prst="rect">
              <a:avLst/>
            </a:prstGeom>
          </p:spPr>
        </p:pic>
        <p:pic>
          <p:nvPicPr>
            <p:cNvPr id="9" name="Picture 8">
              <a:extLst>
                <a:ext uri="{FF2B5EF4-FFF2-40B4-BE49-F238E27FC236}">
                  <a16:creationId xmlns:a16="http://schemas.microsoft.com/office/drawing/2014/main" id="{82F0BB4F-5B1A-2F46-A641-AFE3A94778AC}"/>
                </a:ext>
              </a:extLst>
            </p:cNvPr>
            <p:cNvPicPr>
              <a:picLocks noChangeAspect="1"/>
            </p:cNvPicPr>
            <p:nvPr/>
          </p:nvPicPr>
          <p:blipFill>
            <a:blip r:embed="rId6"/>
            <a:stretch>
              <a:fillRect/>
            </a:stretch>
          </p:blipFill>
          <p:spPr>
            <a:xfrm>
              <a:off x="7705104" y="4695225"/>
              <a:ext cx="2241534" cy="1448901"/>
            </a:xfrm>
            <a:prstGeom prst="rect">
              <a:avLst/>
            </a:prstGeom>
          </p:spPr>
        </p:pic>
      </p:grpSp>
      <p:sp>
        <p:nvSpPr>
          <p:cNvPr id="83" name="Slide Number Placeholder 5">
            <a:extLst>
              <a:ext uri="{FF2B5EF4-FFF2-40B4-BE49-F238E27FC236}">
                <a16:creationId xmlns:a16="http://schemas.microsoft.com/office/drawing/2014/main" id="{0032936D-70F5-0749-B579-2F32AE0C12E6}"/>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24</a:t>
            </a:fld>
            <a:endParaRPr lang="en-US" dirty="0"/>
          </a:p>
        </p:txBody>
      </p:sp>
    </p:spTree>
    <p:extLst>
      <p:ext uri="{BB962C8B-B14F-4D97-AF65-F5344CB8AC3E}">
        <p14:creationId xmlns:p14="http://schemas.microsoft.com/office/powerpoint/2010/main" val="222668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lstStyle/>
          <a:p>
            <a:r>
              <a:rPr lang="en-US" altLang="ja-JP" dirty="0"/>
              <a:t>Packet-switching: queueing</a:t>
            </a:r>
            <a:endParaRPr lang="en-US" dirty="0"/>
          </a:p>
        </p:txBody>
      </p:sp>
      <p:grpSp>
        <p:nvGrpSpPr>
          <p:cNvPr id="275" name="Group 105">
            <a:extLst>
              <a:ext uri="{FF2B5EF4-FFF2-40B4-BE49-F238E27FC236}">
                <a16:creationId xmlns:a16="http://schemas.microsoft.com/office/drawing/2014/main" id="{F34E87DA-3B8D-6640-B193-5B62D7B3EF48}"/>
              </a:ext>
            </a:extLst>
          </p:cNvPr>
          <p:cNvGrpSpPr>
            <a:grpSpLocks/>
          </p:cNvGrpSpPr>
          <p:nvPr/>
        </p:nvGrpSpPr>
        <p:grpSpPr bwMode="auto">
          <a:xfrm>
            <a:off x="8836206" y="2201232"/>
            <a:ext cx="779462" cy="679450"/>
            <a:chOff x="-44" y="1473"/>
            <a:chExt cx="981" cy="1105"/>
          </a:xfrm>
        </p:grpSpPr>
        <p:pic>
          <p:nvPicPr>
            <p:cNvPr id="276" name="Picture 106" descr="desktop_computer_stylized_medium">
              <a:extLst>
                <a:ext uri="{FF2B5EF4-FFF2-40B4-BE49-F238E27FC236}">
                  <a16:creationId xmlns:a16="http://schemas.microsoft.com/office/drawing/2014/main" id="{E88711D7-A9FD-F746-A832-BB5DB88FF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 name="Freeform 107">
              <a:extLst>
                <a:ext uri="{FF2B5EF4-FFF2-40B4-BE49-F238E27FC236}">
                  <a16:creationId xmlns:a16="http://schemas.microsoft.com/office/drawing/2014/main" id="{EFDDE8B0-B296-DF47-AC1D-13986353D870}"/>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279" name="Line 276">
            <a:extLst>
              <a:ext uri="{FF2B5EF4-FFF2-40B4-BE49-F238E27FC236}">
                <a16:creationId xmlns:a16="http://schemas.microsoft.com/office/drawing/2014/main" id="{9DC8420F-6FED-9E4A-9003-4D53AC5D01A2}"/>
              </a:ext>
            </a:extLst>
          </p:cNvPr>
          <p:cNvSpPr>
            <a:spLocks noChangeShapeType="1"/>
          </p:cNvSpPr>
          <p:nvPr/>
        </p:nvSpPr>
        <p:spPr bwMode="auto">
          <a:xfrm>
            <a:off x="3422622" y="1813032"/>
            <a:ext cx="984459" cy="4310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0" name="Line 277">
            <a:extLst>
              <a:ext uri="{FF2B5EF4-FFF2-40B4-BE49-F238E27FC236}">
                <a16:creationId xmlns:a16="http://schemas.microsoft.com/office/drawing/2014/main" id="{825EEE7A-C48E-7E45-9D02-0472E543201C}"/>
              </a:ext>
            </a:extLst>
          </p:cNvPr>
          <p:cNvSpPr>
            <a:spLocks noChangeShapeType="1"/>
          </p:cNvSpPr>
          <p:nvPr/>
        </p:nvSpPr>
        <p:spPr bwMode="auto">
          <a:xfrm flipV="1">
            <a:off x="3807005" y="2371933"/>
            <a:ext cx="722173" cy="47699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1" name="Line 278">
            <a:extLst>
              <a:ext uri="{FF2B5EF4-FFF2-40B4-BE49-F238E27FC236}">
                <a16:creationId xmlns:a16="http://schemas.microsoft.com/office/drawing/2014/main" id="{7472BE77-3691-A64A-9D97-5E6D5271B944}"/>
              </a:ext>
            </a:extLst>
          </p:cNvPr>
          <p:cNvSpPr>
            <a:spLocks noChangeShapeType="1"/>
          </p:cNvSpPr>
          <p:nvPr/>
        </p:nvSpPr>
        <p:spPr bwMode="auto">
          <a:xfrm>
            <a:off x="5504043" y="2285370"/>
            <a:ext cx="228716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2" name="Line 279">
            <a:extLst>
              <a:ext uri="{FF2B5EF4-FFF2-40B4-BE49-F238E27FC236}">
                <a16:creationId xmlns:a16="http://schemas.microsoft.com/office/drawing/2014/main" id="{FEAD7E75-DCE4-5348-BE6B-AF5B7F022A37}"/>
              </a:ext>
            </a:extLst>
          </p:cNvPr>
          <p:cNvSpPr>
            <a:spLocks noChangeShapeType="1"/>
          </p:cNvSpPr>
          <p:nvPr/>
        </p:nvSpPr>
        <p:spPr bwMode="auto">
          <a:xfrm flipH="1" flipV="1">
            <a:off x="8165418" y="2467932"/>
            <a:ext cx="9525" cy="3635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3" name="Line 280">
            <a:extLst>
              <a:ext uri="{FF2B5EF4-FFF2-40B4-BE49-F238E27FC236}">
                <a16:creationId xmlns:a16="http://schemas.microsoft.com/office/drawing/2014/main" id="{2831F7A9-2F0F-8643-AA95-303E1AF9ADAC}"/>
              </a:ext>
            </a:extLst>
          </p:cNvPr>
          <p:cNvSpPr>
            <a:spLocks noChangeShapeType="1"/>
          </p:cNvSpPr>
          <p:nvPr/>
        </p:nvSpPr>
        <p:spPr bwMode="auto">
          <a:xfrm flipV="1">
            <a:off x="8684793" y="1917070"/>
            <a:ext cx="604838" cy="3079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4" name="Rectangle 287">
            <a:extLst>
              <a:ext uri="{FF2B5EF4-FFF2-40B4-BE49-F238E27FC236}">
                <a16:creationId xmlns:a16="http://schemas.microsoft.com/office/drawing/2014/main" id="{8B0A5911-8670-7545-8347-3C226F681CDD}"/>
              </a:ext>
            </a:extLst>
          </p:cNvPr>
          <p:cNvSpPr>
            <a:spLocks noChangeArrowheads="1"/>
          </p:cNvSpPr>
          <p:nvPr/>
        </p:nvSpPr>
        <p:spPr bwMode="auto">
          <a:xfrm>
            <a:off x="5702481" y="2072645"/>
            <a:ext cx="147637"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5" name="Rectangle 288">
            <a:extLst>
              <a:ext uri="{FF2B5EF4-FFF2-40B4-BE49-F238E27FC236}">
                <a16:creationId xmlns:a16="http://schemas.microsoft.com/office/drawing/2014/main" id="{D262208C-E5D3-224C-B1CE-C8701D3CCDF2}"/>
              </a:ext>
            </a:extLst>
          </p:cNvPr>
          <p:cNvSpPr>
            <a:spLocks noChangeArrowheads="1"/>
          </p:cNvSpPr>
          <p:nvPr/>
        </p:nvSpPr>
        <p:spPr bwMode="auto">
          <a:xfrm>
            <a:off x="5864406" y="2072645"/>
            <a:ext cx="147637" cy="200025"/>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6" name="Rectangle 289">
            <a:extLst>
              <a:ext uri="{FF2B5EF4-FFF2-40B4-BE49-F238E27FC236}">
                <a16:creationId xmlns:a16="http://schemas.microsoft.com/office/drawing/2014/main" id="{39F5499D-2B7E-A343-AE94-288D88B721D8}"/>
              </a:ext>
            </a:extLst>
          </p:cNvPr>
          <p:cNvSpPr>
            <a:spLocks noChangeArrowheads="1"/>
          </p:cNvSpPr>
          <p:nvPr/>
        </p:nvSpPr>
        <p:spPr bwMode="auto">
          <a:xfrm>
            <a:off x="6026331" y="2072645"/>
            <a:ext cx="147637"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7" name="Rectangle 290">
            <a:extLst>
              <a:ext uri="{FF2B5EF4-FFF2-40B4-BE49-F238E27FC236}">
                <a16:creationId xmlns:a16="http://schemas.microsoft.com/office/drawing/2014/main" id="{2B5D01EF-066C-1A48-8E4C-1E80A58E186A}"/>
              </a:ext>
            </a:extLst>
          </p:cNvPr>
          <p:cNvSpPr>
            <a:spLocks noChangeArrowheads="1"/>
          </p:cNvSpPr>
          <p:nvPr/>
        </p:nvSpPr>
        <p:spPr bwMode="auto">
          <a:xfrm>
            <a:off x="6188256" y="2072645"/>
            <a:ext cx="147637"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8" name="Rectangle 291">
            <a:extLst>
              <a:ext uri="{FF2B5EF4-FFF2-40B4-BE49-F238E27FC236}">
                <a16:creationId xmlns:a16="http://schemas.microsoft.com/office/drawing/2014/main" id="{019B14E7-A111-8B45-B672-89473571D4C8}"/>
              </a:ext>
            </a:extLst>
          </p:cNvPr>
          <p:cNvSpPr>
            <a:spLocks noChangeArrowheads="1"/>
          </p:cNvSpPr>
          <p:nvPr/>
        </p:nvSpPr>
        <p:spPr bwMode="auto">
          <a:xfrm>
            <a:off x="6350181" y="2072645"/>
            <a:ext cx="147637" cy="200025"/>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9" name="Rectangle 292">
            <a:extLst>
              <a:ext uri="{FF2B5EF4-FFF2-40B4-BE49-F238E27FC236}">
                <a16:creationId xmlns:a16="http://schemas.microsoft.com/office/drawing/2014/main" id="{D4848F26-5AA5-CB46-A9C1-6020BE7C2B87}"/>
              </a:ext>
            </a:extLst>
          </p:cNvPr>
          <p:cNvSpPr>
            <a:spLocks noChangeArrowheads="1"/>
          </p:cNvSpPr>
          <p:nvPr/>
        </p:nvSpPr>
        <p:spPr bwMode="auto">
          <a:xfrm>
            <a:off x="6721656" y="2072645"/>
            <a:ext cx="147637" cy="200025"/>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0" name="Rectangle 293">
            <a:extLst>
              <a:ext uri="{FF2B5EF4-FFF2-40B4-BE49-F238E27FC236}">
                <a16:creationId xmlns:a16="http://schemas.microsoft.com/office/drawing/2014/main" id="{58A10118-20F6-D346-ACBE-1C600CE906A6}"/>
              </a:ext>
            </a:extLst>
          </p:cNvPr>
          <p:cNvSpPr>
            <a:spLocks noChangeArrowheads="1"/>
          </p:cNvSpPr>
          <p:nvPr/>
        </p:nvSpPr>
        <p:spPr bwMode="auto">
          <a:xfrm>
            <a:off x="7263981" y="2067882"/>
            <a:ext cx="147637"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7" name="Rectangle 299">
            <a:extLst>
              <a:ext uri="{FF2B5EF4-FFF2-40B4-BE49-F238E27FC236}">
                <a16:creationId xmlns:a16="http://schemas.microsoft.com/office/drawing/2014/main" id="{D17E1878-497E-2A43-A481-55CB4F917609}"/>
              </a:ext>
            </a:extLst>
          </p:cNvPr>
          <p:cNvSpPr>
            <a:spLocks noChangeArrowheads="1"/>
          </p:cNvSpPr>
          <p:nvPr/>
        </p:nvSpPr>
        <p:spPr bwMode="auto">
          <a:xfrm>
            <a:off x="4062595" y="2529818"/>
            <a:ext cx="147637" cy="200025"/>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00" name="Line 302">
            <a:extLst>
              <a:ext uri="{FF2B5EF4-FFF2-40B4-BE49-F238E27FC236}">
                <a16:creationId xmlns:a16="http://schemas.microsoft.com/office/drawing/2014/main" id="{939ADA0D-1455-884D-9357-27B446CF8E8C}"/>
              </a:ext>
            </a:extLst>
          </p:cNvPr>
          <p:cNvSpPr>
            <a:spLocks noChangeShapeType="1"/>
          </p:cNvSpPr>
          <p:nvPr/>
        </p:nvSpPr>
        <p:spPr bwMode="auto">
          <a:xfrm>
            <a:off x="6083481" y="1963107"/>
            <a:ext cx="106203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01" name="Text Box 303">
            <a:extLst>
              <a:ext uri="{FF2B5EF4-FFF2-40B4-BE49-F238E27FC236}">
                <a16:creationId xmlns:a16="http://schemas.microsoft.com/office/drawing/2014/main" id="{D05EF651-36F2-F84C-8F83-221121AD981D}"/>
              </a:ext>
            </a:extLst>
          </p:cNvPr>
          <p:cNvSpPr txBox="1">
            <a:spLocks noChangeArrowheads="1"/>
          </p:cNvSpPr>
          <p:nvPr/>
        </p:nvSpPr>
        <p:spPr bwMode="auto">
          <a:xfrm>
            <a:off x="2827410" y="1545542"/>
            <a:ext cx="3337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B050"/>
                </a:solidFill>
                <a:effectLst/>
                <a:uLnTx/>
                <a:uFillTx/>
                <a:latin typeface="Calibri" panose="020F0502020204030204"/>
                <a:ea typeface="ＭＳ Ｐゴシック" panose="020B0600070205080204" pitchFamily="34" charset="-128"/>
                <a:cs typeface="Arial"/>
              </a:rPr>
              <a:t>A</a:t>
            </a:r>
            <a:endParaRPr kumimoji="0" lang="en-US" altLang="en-US" sz="2400" b="0" i="0" u="none" strike="noStrike" kern="1200" cap="none" spc="0" normalizeH="0" baseline="0" noProof="0" dirty="0">
              <a:ln>
                <a:noFill/>
              </a:ln>
              <a:solidFill>
                <a:srgbClr val="00B050"/>
              </a:solidFill>
              <a:effectLst/>
              <a:uLnTx/>
              <a:uFillTx/>
              <a:latin typeface="Calibri" panose="020F0502020204030204"/>
              <a:ea typeface="ＭＳ Ｐゴシック" panose="020B0600070205080204" pitchFamily="34" charset="-128"/>
              <a:cs typeface="Arial"/>
            </a:endParaRPr>
          </a:p>
        </p:txBody>
      </p:sp>
      <p:sp>
        <p:nvSpPr>
          <p:cNvPr id="302" name="Text Box 304">
            <a:extLst>
              <a:ext uri="{FF2B5EF4-FFF2-40B4-BE49-F238E27FC236}">
                <a16:creationId xmlns:a16="http://schemas.microsoft.com/office/drawing/2014/main" id="{6A48403E-84A6-DD47-B81F-166DA1F574B3}"/>
              </a:ext>
            </a:extLst>
          </p:cNvPr>
          <p:cNvSpPr txBox="1">
            <a:spLocks noChangeArrowheads="1"/>
          </p:cNvSpPr>
          <p:nvPr/>
        </p:nvSpPr>
        <p:spPr bwMode="auto">
          <a:xfrm>
            <a:off x="3133638" y="2494764"/>
            <a:ext cx="324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Arial"/>
              </a:rPr>
              <a:t>B</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Arial"/>
            </a:endParaRPr>
          </a:p>
        </p:txBody>
      </p:sp>
      <p:sp>
        <p:nvSpPr>
          <p:cNvPr id="303" name="Text Box 305">
            <a:extLst>
              <a:ext uri="{FF2B5EF4-FFF2-40B4-BE49-F238E27FC236}">
                <a16:creationId xmlns:a16="http://schemas.microsoft.com/office/drawing/2014/main" id="{1E849109-85A5-E14E-B580-0CB3D572232A}"/>
              </a:ext>
            </a:extLst>
          </p:cNvPr>
          <p:cNvSpPr txBox="1">
            <a:spLocks noChangeArrowheads="1"/>
          </p:cNvSpPr>
          <p:nvPr/>
        </p:nvSpPr>
        <p:spPr bwMode="auto">
          <a:xfrm>
            <a:off x="9575296" y="1479154"/>
            <a:ext cx="3209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B050"/>
                </a:solidFill>
                <a:effectLst/>
                <a:uLnTx/>
                <a:uFillTx/>
                <a:latin typeface="Calibri" panose="020F0502020204030204"/>
                <a:ea typeface="ＭＳ Ｐゴシック" panose="020B0600070205080204" pitchFamily="34" charset="-128"/>
                <a:cs typeface="Arial"/>
              </a:rPr>
              <a:t>C</a:t>
            </a:r>
            <a:endParaRPr kumimoji="0" lang="en-US" altLang="en-US" sz="2400" b="0" i="0" u="none" strike="noStrike" kern="1200" cap="none" spc="0" normalizeH="0" baseline="0" noProof="0" dirty="0">
              <a:ln>
                <a:noFill/>
              </a:ln>
              <a:solidFill>
                <a:srgbClr val="00B050"/>
              </a:solidFill>
              <a:effectLst/>
              <a:uLnTx/>
              <a:uFillTx/>
              <a:latin typeface="Calibri" panose="020F0502020204030204"/>
              <a:ea typeface="ＭＳ Ｐゴシック" panose="020B0600070205080204" pitchFamily="34" charset="-128"/>
              <a:cs typeface="Arial"/>
            </a:endParaRPr>
          </a:p>
        </p:txBody>
      </p:sp>
      <p:sp>
        <p:nvSpPr>
          <p:cNvPr id="304" name="Text Box 308">
            <a:extLst>
              <a:ext uri="{FF2B5EF4-FFF2-40B4-BE49-F238E27FC236}">
                <a16:creationId xmlns:a16="http://schemas.microsoft.com/office/drawing/2014/main" id="{7F01473B-D3BF-EB40-A40F-58D06873F71E}"/>
              </a:ext>
            </a:extLst>
          </p:cNvPr>
          <p:cNvSpPr txBox="1">
            <a:spLocks noChangeArrowheads="1"/>
          </p:cNvSpPr>
          <p:nvPr/>
        </p:nvSpPr>
        <p:spPr bwMode="auto">
          <a:xfrm>
            <a:off x="3622531" y="1345724"/>
            <a:ext cx="15647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1"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20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 = 100 Mb/s</a:t>
            </a:r>
          </a:p>
        </p:txBody>
      </p:sp>
      <p:sp>
        <p:nvSpPr>
          <p:cNvPr id="305" name="Text Box 309">
            <a:extLst>
              <a:ext uri="{FF2B5EF4-FFF2-40B4-BE49-F238E27FC236}">
                <a16:creationId xmlns:a16="http://schemas.microsoft.com/office/drawing/2014/main" id="{15B8B92D-43FD-C448-829C-72D56B8EC46E}"/>
              </a:ext>
            </a:extLst>
          </p:cNvPr>
          <p:cNvSpPr txBox="1">
            <a:spLocks noChangeArrowheads="1"/>
          </p:cNvSpPr>
          <p:nvPr/>
        </p:nvSpPr>
        <p:spPr bwMode="auto">
          <a:xfrm>
            <a:off x="5697718" y="2382932"/>
            <a:ext cx="14990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1"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20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 = 1.5 Mb/s</a:t>
            </a:r>
            <a:endParaRPr kumimoji="0" lang="en-US" altLang="en-US" sz="2400" b="0" i="0" u="none" strike="noStrike" kern="1200" cap="none" spc="0" normalizeH="0" baseline="0" noProof="0" dirty="0">
              <a:ln>
                <a:noFill/>
              </a:ln>
              <a:solidFill>
                <a:srgbClr val="00CC99"/>
              </a:solidFill>
              <a:effectLst/>
              <a:uLnTx/>
              <a:uFillTx/>
              <a:latin typeface="Calibri" panose="020F0502020204030204"/>
              <a:ea typeface="ＭＳ Ｐゴシック" panose="020B0600070205080204" pitchFamily="34" charset="-128"/>
              <a:cs typeface="Arial"/>
            </a:endParaRPr>
          </a:p>
        </p:txBody>
      </p:sp>
      <p:sp>
        <p:nvSpPr>
          <p:cNvPr id="306" name="Text Box 310">
            <a:extLst>
              <a:ext uri="{FF2B5EF4-FFF2-40B4-BE49-F238E27FC236}">
                <a16:creationId xmlns:a16="http://schemas.microsoft.com/office/drawing/2014/main" id="{1705A15E-2327-1946-A5A8-72CDB5567E15}"/>
              </a:ext>
            </a:extLst>
          </p:cNvPr>
          <p:cNvSpPr txBox="1">
            <a:spLocks noChangeArrowheads="1"/>
          </p:cNvSpPr>
          <p:nvPr/>
        </p:nvSpPr>
        <p:spPr bwMode="auto">
          <a:xfrm>
            <a:off x="8199018" y="2880682"/>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CC99"/>
              </a:solidFill>
              <a:effectLst/>
              <a:uLnTx/>
              <a:uFillTx/>
              <a:latin typeface="Calibri" panose="020F0502020204030204"/>
              <a:ea typeface="ＭＳ Ｐゴシック" panose="020B0600070205080204" pitchFamily="34" charset="-128"/>
              <a:cs typeface="Arial"/>
            </a:endParaRPr>
          </a:p>
        </p:txBody>
      </p:sp>
      <p:sp>
        <p:nvSpPr>
          <p:cNvPr id="307" name="Line 281">
            <a:extLst>
              <a:ext uri="{FF2B5EF4-FFF2-40B4-BE49-F238E27FC236}">
                <a16:creationId xmlns:a16="http://schemas.microsoft.com/office/drawing/2014/main" id="{C1196941-D337-794E-85EA-09EE18FB91FD}"/>
              </a:ext>
            </a:extLst>
          </p:cNvPr>
          <p:cNvSpPr>
            <a:spLocks noChangeShapeType="1"/>
          </p:cNvSpPr>
          <p:nvPr/>
        </p:nvSpPr>
        <p:spPr bwMode="auto">
          <a:xfrm flipV="1">
            <a:off x="8734606" y="3033082"/>
            <a:ext cx="9842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08" name="Line 283">
            <a:extLst>
              <a:ext uri="{FF2B5EF4-FFF2-40B4-BE49-F238E27FC236}">
                <a16:creationId xmlns:a16="http://schemas.microsoft.com/office/drawing/2014/main" id="{9D4A7DBD-56CD-A443-A44E-AA1C429AE9CB}"/>
              </a:ext>
            </a:extLst>
          </p:cNvPr>
          <p:cNvSpPr>
            <a:spLocks noChangeShapeType="1"/>
          </p:cNvSpPr>
          <p:nvPr/>
        </p:nvSpPr>
        <p:spPr bwMode="auto">
          <a:xfrm flipH="1">
            <a:off x="8244205" y="2736221"/>
            <a:ext cx="950175" cy="16837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09" name="Text Box 306">
            <a:extLst>
              <a:ext uri="{FF2B5EF4-FFF2-40B4-BE49-F238E27FC236}">
                <a16:creationId xmlns:a16="http://schemas.microsoft.com/office/drawing/2014/main" id="{2C51061A-E4E4-454A-BDD2-1E2F2AB72C8D}"/>
              </a:ext>
            </a:extLst>
          </p:cNvPr>
          <p:cNvSpPr txBox="1">
            <a:spLocks noChangeArrowheads="1"/>
          </p:cNvSpPr>
          <p:nvPr/>
        </p:nvSpPr>
        <p:spPr bwMode="auto">
          <a:xfrm>
            <a:off x="9499682" y="2250194"/>
            <a:ext cx="4048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D</a:t>
            </a:r>
            <a:endParaRPr kumimoji="0" lang="en-US" altLang="en-US" sz="2000" b="0" i="0" u="none" strike="noStrike" kern="1200" cap="none" spc="0" normalizeH="0" baseline="0" noProof="0" dirty="0">
              <a:ln>
                <a:noFill/>
              </a:ln>
              <a:solidFill>
                <a:srgbClr val="00CC99"/>
              </a:solidFill>
              <a:effectLst/>
              <a:uLnTx/>
              <a:uFillTx/>
              <a:latin typeface="Calibri" panose="020F0502020204030204"/>
              <a:ea typeface="ＭＳ Ｐゴシック" panose="020B0600070205080204" pitchFamily="34" charset="-128"/>
              <a:cs typeface="Arial"/>
            </a:endParaRPr>
          </a:p>
        </p:txBody>
      </p:sp>
      <p:sp>
        <p:nvSpPr>
          <p:cNvPr id="310" name="Text Box 307">
            <a:extLst>
              <a:ext uri="{FF2B5EF4-FFF2-40B4-BE49-F238E27FC236}">
                <a16:creationId xmlns:a16="http://schemas.microsoft.com/office/drawing/2014/main" id="{63A27B73-528E-984E-8E80-1DB712E57E77}"/>
              </a:ext>
            </a:extLst>
          </p:cNvPr>
          <p:cNvSpPr txBox="1">
            <a:spLocks noChangeArrowheads="1"/>
          </p:cNvSpPr>
          <p:nvPr/>
        </p:nvSpPr>
        <p:spPr bwMode="auto">
          <a:xfrm>
            <a:off x="10325847" y="2632972"/>
            <a:ext cx="309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A8"/>
                </a:solidFill>
                <a:effectLst/>
                <a:uLnTx/>
                <a:uFillTx/>
                <a:latin typeface="Calibri" panose="020F0502020204030204"/>
                <a:ea typeface="ＭＳ Ｐゴシック" panose="020B0600070205080204" pitchFamily="34" charset="-128"/>
                <a:cs typeface="Arial"/>
              </a:rPr>
              <a:t>E</a:t>
            </a:r>
            <a:endParaRPr kumimoji="0" lang="en-US" altLang="en-US" sz="2400" b="0" i="0" u="none" strike="noStrike" kern="1200" cap="none" spc="0" normalizeH="0" baseline="0" noProof="0" dirty="0">
              <a:ln>
                <a:noFill/>
              </a:ln>
              <a:solidFill>
                <a:srgbClr val="0000A8"/>
              </a:solidFill>
              <a:effectLst/>
              <a:uLnTx/>
              <a:uFillTx/>
              <a:latin typeface="Calibri" panose="020F0502020204030204"/>
              <a:ea typeface="ＭＳ Ｐゴシック" panose="020B0600070205080204" pitchFamily="34" charset="-128"/>
              <a:cs typeface="Arial"/>
            </a:endParaRPr>
          </a:p>
        </p:txBody>
      </p:sp>
      <p:sp>
        <p:nvSpPr>
          <p:cNvPr id="311" name="Text Box 330">
            <a:extLst>
              <a:ext uri="{FF2B5EF4-FFF2-40B4-BE49-F238E27FC236}">
                <a16:creationId xmlns:a16="http://schemas.microsoft.com/office/drawing/2014/main" id="{556DA9AA-BD66-E340-BB5A-0B5515A57706}"/>
              </a:ext>
            </a:extLst>
          </p:cNvPr>
          <p:cNvSpPr txBox="1">
            <a:spLocks noChangeArrowheads="1"/>
          </p:cNvSpPr>
          <p:nvPr/>
        </p:nvSpPr>
        <p:spPr bwMode="auto">
          <a:xfrm>
            <a:off x="3869197" y="3030215"/>
            <a:ext cx="2686586" cy="80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Arial"/>
              </a:rPr>
              <a:t>queue</a:t>
            </a:r>
            <a:r>
              <a:rPr kumimoji="0" lang="en-US" altLang="en-US"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 of packets</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waiting for transmission over output link</a:t>
            </a:r>
            <a:endParaRPr kumimoji="0" lang="en-US" altLang="en-US" sz="1800" b="0" i="0" u="none" strike="noStrike" kern="1200" cap="none" spc="0" normalizeH="0" baseline="0" noProof="0" dirty="0">
              <a:ln>
                <a:noFill/>
              </a:ln>
              <a:solidFill>
                <a:srgbClr val="00CC99"/>
              </a:solidFill>
              <a:effectLst/>
              <a:uLnTx/>
              <a:uFillTx/>
              <a:latin typeface="Calibri" panose="020F0502020204030204"/>
              <a:ea typeface="ＭＳ Ｐゴシック" panose="020B0600070205080204" pitchFamily="34" charset="-128"/>
              <a:cs typeface="Arial"/>
            </a:endParaRPr>
          </a:p>
        </p:txBody>
      </p:sp>
      <p:pic>
        <p:nvPicPr>
          <p:cNvPr id="314" name="Picture 97" descr="desktop_computer_stylized_medium">
            <a:extLst>
              <a:ext uri="{FF2B5EF4-FFF2-40B4-BE49-F238E27FC236}">
                <a16:creationId xmlns:a16="http://schemas.microsoft.com/office/drawing/2014/main" id="{573AA0F8-1799-5C42-906E-2606A92AB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866218" y="1537657"/>
            <a:ext cx="77946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 name="Freeform 98">
            <a:extLst>
              <a:ext uri="{FF2B5EF4-FFF2-40B4-BE49-F238E27FC236}">
                <a16:creationId xmlns:a16="http://schemas.microsoft.com/office/drawing/2014/main" id="{7CBCC3B7-DD4B-854D-83B4-6C036898D2DC}"/>
              </a:ext>
            </a:extLst>
          </p:cNvPr>
          <p:cNvSpPr>
            <a:spLocks/>
          </p:cNvSpPr>
          <p:nvPr/>
        </p:nvSpPr>
        <p:spPr bwMode="auto">
          <a:xfrm flipH="1">
            <a:off x="3198344" y="1602835"/>
            <a:ext cx="379005" cy="311133"/>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316" name="Group 99">
            <a:extLst>
              <a:ext uri="{FF2B5EF4-FFF2-40B4-BE49-F238E27FC236}">
                <a16:creationId xmlns:a16="http://schemas.microsoft.com/office/drawing/2014/main" id="{4E03F72D-983A-8649-8AB9-3BB8E480797F}"/>
              </a:ext>
            </a:extLst>
          </p:cNvPr>
          <p:cNvGrpSpPr>
            <a:grpSpLocks/>
          </p:cNvGrpSpPr>
          <p:nvPr/>
        </p:nvGrpSpPr>
        <p:grpSpPr bwMode="auto">
          <a:xfrm>
            <a:off x="3157718" y="2512382"/>
            <a:ext cx="779463" cy="679450"/>
            <a:chOff x="-44" y="1473"/>
            <a:chExt cx="981" cy="1105"/>
          </a:xfrm>
        </p:grpSpPr>
        <p:pic>
          <p:nvPicPr>
            <p:cNvPr id="317" name="Picture 100" descr="desktop_computer_stylized_medium">
              <a:extLst>
                <a:ext uri="{FF2B5EF4-FFF2-40B4-BE49-F238E27FC236}">
                  <a16:creationId xmlns:a16="http://schemas.microsoft.com/office/drawing/2014/main" id="{2EB37FAA-6E06-BE4D-94EC-382407D76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 name="Freeform 101">
              <a:extLst>
                <a:ext uri="{FF2B5EF4-FFF2-40B4-BE49-F238E27FC236}">
                  <a16:creationId xmlns:a16="http://schemas.microsoft.com/office/drawing/2014/main" id="{6052CE21-5D5E-E843-9F98-90FE298E99CB}"/>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nvGrpSpPr>
          <p:cNvPr id="319" name="Group 102">
            <a:extLst>
              <a:ext uri="{FF2B5EF4-FFF2-40B4-BE49-F238E27FC236}">
                <a16:creationId xmlns:a16="http://schemas.microsoft.com/office/drawing/2014/main" id="{91946ED8-FFCF-5942-80E3-8AA8455B4015}"/>
              </a:ext>
            </a:extLst>
          </p:cNvPr>
          <p:cNvGrpSpPr>
            <a:grpSpLocks/>
          </p:cNvGrpSpPr>
          <p:nvPr/>
        </p:nvGrpSpPr>
        <p:grpSpPr bwMode="auto">
          <a:xfrm>
            <a:off x="9553756" y="2572707"/>
            <a:ext cx="779462" cy="679450"/>
            <a:chOff x="-44" y="1473"/>
            <a:chExt cx="981" cy="1105"/>
          </a:xfrm>
        </p:grpSpPr>
        <p:pic>
          <p:nvPicPr>
            <p:cNvPr id="320" name="Picture 103" descr="desktop_computer_stylized_medium">
              <a:extLst>
                <a:ext uri="{FF2B5EF4-FFF2-40B4-BE49-F238E27FC236}">
                  <a16:creationId xmlns:a16="http://schemas.microsoft.com/office/drawing/2014/main" id="{3CF40F07-212C-C840-8691-1733E5613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1" name="Freeform 104">
              <a:extLst>
                <a:ext uri="{FF2B5EF4-FFF2-40B4-BE49-F238E27FC236}">
                  <a16:creationId xmlns:a16="http://schemas.microsoft.com/office/drawing/2014/main" id="{E68BC373-85F3-BA4A-8434-3111094EB6D8}"/>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nvGrpSpPr>
          <p:cNvPr id="322" name="Group 108">
            <a:extLst>
              <a:ext uri="{FF2B5EF4-FFF2-40B4-BE49-F238E27FC236}">
                <a16:creationId xmlns:a16="http://schemas.microsoft.com/office/drawing/2014/main" id="{01317188-C1E0-694E-B45B-7319D79BCFE9}"/>
              </a:ext>
            </a:extLst>
          </p:cNvPr>
          <p:cNvGrpSpPr>
            <a:grpSpLocks/>
          </p:cNvGrpSpPr>
          <p:nvPr/>
        </p:nvGrpSpPr>
        <p:grpSpPr bwMode="auto">
          <a:xfrm>
            <a:off x="8918756" y="1380495"/>
            <a:ext cx="779462" cy="679450"/>
            <a:chOff x="-44" y="1473"/>
            <a:chExt cx="981" cy="1105"/>
          </a:xfrm>
        </p:grpSpPr>
        <p:pic>
          <p:nvPicPr>
            <p:cNvPr id="323" name="Picture 109" descr="desktop_computer_stylized_medium">
              <a:extLst>
                <a:ext uri="{FF2B5EF4-FFF2-40B4-BE49-F238E27FC236}">
                  <a16:creationId xmlns:a16="http://schemas.microsoft.com/office/drawing/2014/main" id="{92B110BF-10E7-BC42-AB4B-3F1A6E6A2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4" name="Freeform 110">
              <a:extLst>
                <a:ext uri="{FF2B5EF4-FFF2-40B4-BE49-F238E27FC236}">
                  <a16:creationId xmlns:a16="http://schemas.microsoft.com/office/drawing/2014/main" id="{D02F4F44-52FE-0E4D-BB82-E10F3BD04F51}"/>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nvGrpSpPr>
          <p:cNvPr id="363" name="Group 362">
            <a:extLst>
              <a:ext uri="{FF2B5EF4-FFF2-40B4-BE49-F238E27FC236}">
                <a16:creationId xmlns:a16="http://schemas.microsoft.com/office/drawing/2014/main" id="{173AE6D5-68CD-C54F-A308-AF4429F3910C}"/>
              </a:ext>
            </a:extLst>
          </p:cNvPr>
          <p:cNvGrpSpPr/>
          <p:nvPr/>
        </p:nvGrpSpPr>
        <p:grpSpPr>
          <a:xfrm>
            <a:off x="7595249" y="2045192"/>
            <a:ext cx="1146494" cy="498545"/>
            <a:chOff x="7493876" y="2774731"/>
            <a:chExt cx="1481958" cy="894622"/>
          </a:xfrm>
        </p:grpSpPr>
        <p:sp>
          <p:nvSpPr>
            <p:cNvPr id="364" name="Freeform 363">
              <a:extLst>
                <a:ext uri="{FF2B5EF4-FFF2-40B4-BE49-F238E27FC236}">
                  <a16:creationId xmlns:a16="http://schemas.microsoft.com/office/drawing/2014/main" id="{380275CA-D809-AA4B-A952-7CDB1B77284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65" name="Oval 364">
              <a:extLst>
                <a:ext uri="{FF2B5EF4-FFF2-40B4-BE49-F238E27FC236}">
                  <a16:creationId xmlns:a16="http://schemas.microsoft.com/office/drawing/2014/main" id="{A3E1C485-6E19-F047-AE7B-D9818E2BF9E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66" name="Group 365">
              <a:extLst>
                <a:ext uri="{FF2B5EF4-FFF2-40B4-BE49-F238E27FC236}">
                  <a16:creationId xmlns:a16="http://schemas.microsoft.com/office/drawing/2014/main" id="{F5E9CBAD-D03E-9341-8E23-F1280791A28C}"/>
                </a:ext>
              </a:extLst>
            </p:cNvPr>
            <p:cNvGrpSpPr/>
            <p:nvPr/>
          </p:nvGrpSpPr>
          <p:grpSpPr>
            <a:xfrm>
              <a:off x="7713663" y="2848339"/>
              <a:ext cx="1042107" cy="425543"/>
              <a:chOff x="7786941" y="2884917"/>
              <a:chExt cx="897649" cy="353919"/>
            </a:xfrm>
          </p:grpSpPr>
          <p:sp>
            <p:nvSpPr>
              <p:cNvPr id="367" name="Freeform 366">
                <a:extLst>
                  <a:ext uri="{FF2B5EF4-FFF2-40B4-BE49-F238E27FC236}">
                    <a16:creationId xmlns:a16="http://schemas.microsoft.com/office/drawing/2014/main" id="{BE6F6BF5-D1B7-EA4E-8FDF-D0B255FC04D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8" name="Freeform 367">
                <a:extLst>
                  <a:ext uri="{FF2B5EF4-FFF2-40B4-BE49-F238E27FC236}">
                    <a16:creationId xmlns:a16="http://schemas.microsoft.com/office/drawing/2014/main" id="{FB7D27E2-CCF6-BC41-86BA-9A4294537E6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Freeform 368">
                <a:extLst>
                  <a:ext uri="{FF2B5EF4-FFF2-40B4-BE49-F238E27FC236}">
                    <a16:creationId xmlns:a16="http://schemas.microsoft.com/office/drawing/2014/main" id="{AEB1EF04-B0B9-0C45-8B5E-5032278125F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0" name="Freeform 369">
                <a:extLst>
                  <a:ext uri="{FF2B5EF4-FFF2-40B4-BE49-F238E27FC236}">
                    <a16:creationId xmlns:a16="http://schemas.microsoft.com/office/drawing/2014/main" id="{88FC3F1B-A4AF-2F41-9B06-1DE4ECEFB73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71" name="Group 370">
            <a:extLst>
              <a:ext uri="{FF2B5EF4-FFF2-40B4-BE49-F238E27FC236}">
                <a16:creationId xmlns:a16="http://schemas.microsoft.com/office/drawing/2014/main" id="{F1603ECD-AC1A-A544-88F1-56B46AC17A2C}"/>
              </a:ext>
            </a:extLst>
          </p:cNvPr>
          <p:cNvGrpSpPr/>
          <p:nvPr/>
        </p:nvGrpSpPr>
        <p:grpSpPr>
          <a:xfrm>
            <a:off x="7621178" y="2733126"/>
            <a:ext cx="1146494" cy="498545"/>
            <a:chOff x="7493876" y="2774731"/>
            <a:chExt cx="1481958" cy="894622"/>
          </a:xfrm>
        </p:grpSpPr>
        <p:sp>
          <p:nvSpPr>
            <p:cNvPr id="372" name="Freeform 371">
              <a:extLst>
                <a:ext uri="{FF2B5EF4-FFF2-40B4-BE49-F238E27FC236}">
                  <a16:creationId xmlns:a16="http://schemas.microsoft.com/office/drawing/2014/main" id="{482C6B14-449F-4546-9144-55F5B7C715A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73" name="Oval 372">
              <a:extLst>
                <a:ext uri="{FF2B5EF4-FFF2-40B4-BE49-F238E27FC236}">
                  <a16:creationId xmlns:a16="http://schemas.microsoft.com/office/drawing/2014/main" id="{8C779DA2-3A8F-B145-A969-B85A812AD08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74" name="Group 373">
              <a:extLst>
                <a:ext uri="{FF2B5EF4-FFF2-40B4-BE49-F238E27FC236}">
                  <a16:creationId xmlns:a16="http://schemas.microsoft.com/office/drawing/2014/main" id="{448306A3-BD95-0542-A39D-6D17237F1EB9}"/>
                </a:ext>
              </a:extLst>
            </p:cNvPr>
            <p:cNvGrpSpPr/>
            <p:nvPr/>
          </p:nvGrpSpPr>
          <p:grpSpPr>
            <a:xfrm>
              <a:off x="7713663" y="2848339"/>
              <a:ext cx="1042107" cy="425543"/>
              <a:chOff x="7786941" y="2884917"/>
              <a:chExt cx="897649" cy="353919"/>
            </a:xfrm>
          </p:grpSpPr>
          <p:sp>
            <p:nvSpPr>
              <p:cNvPr id="375" name="Freeform 374">
                <a:extLst>
                  <a:ext uri="{FF2B5EF4-FFF2-40B4-BE49-F238E27FC236}">
                    <a16:creationId xmlns:a16="http://schemas.microsoft.com/office/drawing/2014/main" id="{9C8D15C0-548B-354D-8013-4AB1C8BBC99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6" name="Freeform 375">
                <a:extLst>
                  <a:ext uri="{FF2B5EF4-FFF2-40B4-BE49-F238E27FC236}">
                    <a16:creationId xmlns:a16="http://schemas.microsoft.com/office/drawing/2014/main" id="{81AE569F-4D96-D040-A279-42190FDCEE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Freeform 376">
                <a:extLst>
                  <a:ext uri="{FF2B5EF4-FFF2-40B4-BE49-F238E27FC236}">
                    <a16:creationId xmlns:a16="http://schemas.microsoft.com/office/drawing/2014/main" id="{1B1BB6FC-6713-774B-B108-5D51531F4C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8" name="Freeform 377">
                <a:extLst>
                  <a:ext uri="{FF2B5EF4-FFF2-40B4-BE49-F238E27FC236}">
                    <a16:creationId xmlns:a16="http://schemas.microsoft.com/office/drawing/2014/main" id="{04C666BA-4AE5-754E-9C1D-BACEEB8A65B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79" name="Group 378">
            <a:extLst>
              <a:ext uri="{FF2B5EF4-FFF2-40B4-BE49-F238E27FC236}">
                <a16:creationId xmlns:a16="http://schemas.microsoft.com/office/drawing/2014/main" id="{E13CF270-E1A9-ED4F-B25A-EC17F535D816}"/>
              </a:ext>
            </a:extLst>
          </p:cNvPr>
          <p:cNvGrpSpPr/>
          <p:nvPr/>
        </p:nvGrpSpPr>
        <p:grpSpPr>
          <a:xfrm>
            <a:off x="4403089" y="2023615"/>
            <a:ext cx="1146494" cy="498545"/>
            <a:chOff x="7493876" y="2774731"/>
            <a:chExt cx="1481958" cy="894622"/>
          </a:xfrm>
        </p:grpSpPr>
        <p:sp>
          <p:nvSpPr>
            <p:cNvPr id="380" name="Freeform 379">
              <a:extLst>
                <a:ext uri="{FF2B5EF4-FFF2-40B4-BE49-F238E27FC236}">
                  <a16:creationId xmlns:a16="http://schemas.microsoft.com/office/drawing/2014/main" id="{2023D9E0-8919-9D4B-BC48-DA036377D2C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81" name="Oval 380">
              <a:extLst>
                <a:ext uri="{FF2B5EF4-FFF2-40B4-BE49-F238E27FC236}">
                  <a16:creationId xmlns:a16="http://schemas.microsoft.com/office/drawing/2014/main" id="{417CADA6-FA0C-E84F-BD88-1D165985637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82" name="Group 381">
              <a:extLst>
                <a:ext uri="{FF2B5EF4-FFF2-40B4-BE49-F238E27FC236}">
                  <a16:creationId xmlns:a16="http://schemas.microsoft.com/office/drawing/2014/main" id="{F3AA78D0-F9B2-9B49-AA7F-C6A3571E9FEE}"/>
                </a:ext>
              </a:extLst>
            </p:cNvPr>
            <p:cNvGrpSpPr/>
            <p:nvPr/>
          </p:nvGrpSpPr>
          <p:grpSpPr>
            <a:xfrm>
              <a:off x="7713663" y="2848339"/>
              <a:ext cx="1042107" cy="425543"/>
              <a:chOff x="7786941" y="2884917"/>
              <a:chExt cx="897649" cy="353919"/>
            </a:xfrm>
          </p:grpSpPr>
          <p:sp>
            <p:nvSpPr>
              <p:cNvPr id="383" name="Freeform 382">
                <a:extLst>
                  <a:ext uri="{FF2B5EF4-FFF2-40B4-BE49-F238E27FC236}">
                    <a16:creationId xmlns:a16="http://schemas.microsoft.com/office/drawing/2014/main" id="{9798E1A6-8D5A-F24F-86B5-1ABF5E8BE74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4" name="Freeform 383">
                <a:extLst>
                  <a:ext uri="{FF2B5EF4-FFF2-40B4-BE49-F238E27FC236}">
                    <a16:creationId xmlns:a16="http://schemas.microsoft.com/office/drawing/2014/main" id="{3DE951C7-D515-2E44-A79A-46E790AD0E9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5" name="Freeform 384">
                <a:extLst>
                  <a:ext uri="{FF2B5EF4-FFF2-40B4-BE49-F238E27FC236}">
                    <a16:creationId xmlns:a16="http://schemas.microsoft.com/office/drawing/2014/main" id="{8349890D-9571-1549-B9B7-691508C0B6B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6" name="Freeform 385">
                <a:extLst>
                  <a:ext uri="{FF2B5EF4-FFF2-40B4-BE49-F238E27FC236}">
                    <a16:creationId xmlns:a16="http://schemas.microsoft.com/office/drawing/2014/main" id="{D2E3F4C2-6014-744D-BEF5-FDB1AA1491B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78" name="Line 230">
            <a:extLst>
              <a:ext uri="{FF2B5EF4-FFF2-40B4-BE49-F238E27FC236}">
                <a16:creationId xmlns:a16="http://schemas.microsoft.com/office/drawing/2014/main" id="{C1EC7F8A-99F7-DE4B-A308-44C9696C6D7A}"/>
              </a:ext>
            </a:extLst>
          </p:cNvPr>
          <p:cNvSpPr>
            <a:spLocks noChangeShapeType="1"/>
          </p:cNvSpPr>
          <p:nvPr/>
        </p:nvSpPr>
        <p:spPr bwMode="auto">
          <a:xfrm>
            <a:off x="5538968" y="2190120"/>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291" name="Group 311">
            <a:extLst>
              <a:ext uri="{FF2B5EF4-FFF2-40B4-BE49-F238E27FC236}">
                <a16:creationId xmlns:a16="http://schemas.microsoft.com/office/drawing/2014/main" id="{A06ACF3F-B97A-A64E-BD1F-CFA2CE8DE324}"/>
              </a:ext>
            </a:extLst>
          </p:cNvPr>
          <p:cNvGrpSpPr>
            <a:grpSpLocks/>
          </p:cNvGrpSpPr>
          <p:nvPr/>
        </p:nvGrpSpPr>
        <p:grpSpPr bwMode="auto">
          <a:xfrm>
            <a:off x="4857931" y="2148845"/>
            <a:ext cx="633412" cy="200025"/>
            <a:chOff x="1800" y="1425"/>
            <a:chExt cx="399" cy="126"/>
          </a:xfrm>
        </p:grpSpPr>
        <p:sp>
          <p:nvSpPr>
            <p:cNvPr id="292" name="Rectangle 294">
              <a:extLst>
                <a:ext uri="{FF2B5EF4-FFF2-40B4-BE49-F238E27FC236}">
                  <a16:creationId xmlns:a16="http://schemas.microsoft.com/office/drawing/2014/main" id="{5A57EA0A-4734-BD4C-B974-4D2EAE09F9C7}"/>
                </a:ext>
              </a:extLst>
            </p:cNvPr>
            <p:cNvSpPr>
              <a:spLocks noChangeArrowheads="1"/>
            </p:cNvSpPr>
            <p:nvPr/>
          </p:nvSpPr>
          <p:spPr bwMode="auto">
            <a:xfrm>
              <a:off x="1800" y="1425"/>
              <a:ext cx="93" cy="126"/>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3" name="Rectangle 295">
              <a:extLst>
                <a:ext uri="{FF2B5EF4-FFF2-40B4-BE49-F238E27FC236}">
                  <a16:creationId xmlns:a16="http://schemas.microsoft.com/office/drawing/2014/main" id="{515879DB-C7F1-BA40-BC8C-71A4134528CE}"/>
                </a:ext>
              </a:extLst>
            </p:cNvPr>
            <p:cNvSpPr>
              <a:spLocks noChangeArrowheads="1"/>
            </p:cNvSpPr>
            <p:nvPr/>
          </p:nvSpPr>
          <p:spPr bwMode="auto">
            <a:xfrm>
              <a:off x="1902" y="1425"/>
              <a:ext cx="93" cy="126"/>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4" name="Rectangle 296">
              <a:extLst>
                <a:ext uri="{FF2B5EF4-FFF2-40B4-BE49-F238E27FC236}">
                  <a16:creationId xmlns:a16="http://schemas.microsoft.com/office/drawing/2014/main" id="{6883F467-08DC-D149-9E36-9C80354D81A5}"/>
                </a:ext>
              </a:extLst>
            </p:cNvPr>
            <p:cNvSpPr>
              <a:spLocks noChangeArrowheads="1"/>
            </p:cNvSpPr>
            <p:nvPr/>
          </p:nvSpPr>
          <p:spPr bwMode="auto">
            <a:xfrm>
              <a:off x="2004" y="1425"/>
              <a:ext cx="93" cy="126"/>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5" name="Rectangle 297">
              <a:extLst>
                <a:ext uri="{FF2B5EF4-FFF2-40B4-BE49-F238E27FC236}">
                  <a16:creationId xmlns:a16="http://schemas.microsoft.com/office/drawing/2014/main" id="{14CFBD96-CE00-4747-B1A0-49F377A9CB3B}"/>
                </a:ext>
              </a:extLst>
            </p:cNvPr>
            <p:cNvSpPr>
              <a:spLocks noChangeArrowheads="1"/>
            </p:cNvSpPr>
            <p:nvPr/>
          </p:nvSpPr>
          <p:spPr bwMode="auto">
            <a:xfrm>
              <a:off x="2106" y="1425"/>
              <a:ext cx="93" cy="126"/>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296" name="Rectangle 298">
            <a:extLst>
              <a:ext uri="{FF2B5EF4-FFF2-40B4-BE49-F238E27FC236}">
                <a16:creationId xmlns:a16="http://schemas.microsoft.com/office/drawing/2014/main" id="{DD538D2F-2895-0543-9865-E7D3D0EB0760}"/>
              </a:ext>
            </a:extLst>
          </p:cNvPr>
          <p:cNvSpPr>
            <a:spLocks noChangeArrowheads="1"/>
          </p:cNvSpPr>
          <p:nvPr/>
        </p:nvSpPr>
        <p:spPr bwMode="auto">
          <a:xfrm>
            <a:off x="3841032" y="1971158"/>
            <a:ext cx="147637"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8" name="Line 300">
            <a:extLst>
              <a:ext uri="{FF2B5EF4-FFF2-40B4-BE49-F238E27FC236}">
                <a16:creationId xmlns:a16="http://schemas.microsoft.com/office/drawing/2014/main" id="{85E4595A-74BC-814F-A0D6-7500F4FF6766}"/>
              </a:ext>
            </a:extLst>
          </p:cNvPr>
          <p:cNvSpPr>
            <a:spLocks noChangeShapeType="1"/>
          </p:cNvSpPr>
          <p:nvPr/>
        </p:nvSpPr>
        <p:spPr bwMode="auto">
          <a:xfrm>
            <a:off x="4022858" y="2133026"/>
            <a:ext cx="227109" cy="1141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9" name="Line 301">
            <a:extLst>
              <a:ext uri="{FF2B5EF4-FFF2-40B4-BE49-F238E27FC236}">
                <a16:creationId xmlns:a16="http://schemas.microsoft.com/office/drawing/2014/main" id="{B85E52F2-C999-9648-8987-F5FB1740237D}"/>
              </a:ext>
            </a:extLst>
          </p:cNvPr>
          <p:cNvSpPr>
            <a:spLocks noChangeShapeType="1"/>
          </p:cNvSpPr>
          <p:nvPr/>
        </p:nvSpPr>
        <p:spPr bwMode="auto">
          <a:xfrm flipV="1">
            <a:off x="4236079" y="2486552"/>
            <a:ext cx="248236" cy="15573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12" name="Line 332">
            <a:extLst>
              <a:ext uri="{FF2B5EF4-FFF2-40B4-BE49-F238E27FC236}">
                <a16:creationId xmlns:a16="http://schemas.microsoft.com/office/drawing/2014/main" id="{6FDFA112-5209-FD44-A897-DE1B6C0B424B}"/>
              </a:ext>
            </a:extLst>
          </p:cNvPr>
          <p:cNvSpPr>
            <a:spLocks noChangeShapeType="1"/>
          </p:cNvSpPr>
          <p:nvPr/>
        </p:nvSpPr>
        <p:spPr bwMode="auto">
          <a:xfrm flipV="1">
            <a:off x="5112260" y="2401255"/>
            <a:ext cx="17133" cy="641957"/>
          </a:xfrm>
          <a:prstGeom prst="line">
            <a:avLst/>
          </a:prstGeom>
          <a:noFill/>
          <a:ln w="9525">
            <a:solidFill>
              <a:srgbClr val="C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88" name="Line 332">
            <a:extLst>
              <a:ext uri="{FF2B5EF4-FFF2-40B4-BE49-F238E27FC236}">
                <a16:creationId xmlns:a16="http://schemas.microsoft.com/office/drawing/2014/main" id="{6706A516-7979-2441-9F83-47F30A5B244C}"/>
              </a:ext>
            </a:extLst>
          </p:cNvPr>
          <p:cNvSpPr>
            <a:spLocks noChangeShapeType="1"/>
          </p:cNvSpPr>
          <p:nvPr/>
        </p:nvSpPr>
        <p:spPr bwMode="auto">
          <a:xfrm flipV="1">
            <a:off x="3757081" y="1665193"/>
            <a:ext cx="0" cy="22108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89" name="Line 332">
            <a:extLst>
              <a:ext uri="{FF2B5EF4-FFF2-40B4-BE49-F238E27FC236}">
                <a16:creationId xmlns:a16="http://schemas.microsoft.com/office/drawing/2014/main" id="{6AC0CDC5-E2A6-D048-8A7B-D6287D7ECB9A}"/>
              </a:ext>
            </a:extLst>
          </p:cNvPr>
          <p:cNvSpPr>
            <a:spLocks noChangeShapeType="1"/>
          </p:cNvSpPr>
          <p:nvPr/>
        </p:nvSpPr>
        <p:spPr bwMode="auto">
          <a:xfrm flipH="1" flipV="1">
            <a:off x="5850118" y="2346352"/>
            <a:ext cx="0" cy="1203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83" name="Content Placeholder 2">
            <a:extLst>
              <a:ext uri="{FF2B5EF4-FFF2-40B4-BE49-F238E27FC236}">
                <a16:creationId xmlns:a16="http://schemas.microsoft.com/office/drawing/2014/main" id="{D16763EA-5374-AA46-AB35-8BC78C1F379B}"/>
              </a:ext>
            </a:extLst>
          </p:cNvPr>
          <p:cNvSpPr>
            <a:spLocks noGrp="1"/>
          </p:cNvSpPr>
          <p:nvPr>
            <p:ph sz="half" idx="1"/>
          </p:nvPr>
        </p:nvSpPr>
        <p:spPr>
          <a:xfrm>
            <a:off x="1353612" y="4213229"/>
            <a:ext cx="10347608" cy="2234066"/>
          </a:xfrm>
        </p:spPr>
        <p:txBody>
          <a:bodyPr>
            <a:noAutofit/>
          </a:bodyPr>
          <a:lstStyle/>
          <a:p>
            <a:pPr marL="0" indent="0">
              <a:buNone/>
            </a:pPr>
            <a:r>
              <a:rPr lang="en-US" altLang="en-US" sz="3200" i="1" dirty="0">
                <a:solidFill>
                  <a:srgbClr val="C00000"/>
                </a:solidFill>
                <a:ea typeface="ＭＳ Ｐゴシック" panose="020B0600070205080204" pitchFamily="34" charset="-128"/>
              </a:rPr>
              <a:t>Packet queuing and loss: </a:t>
            </a:r>
            <a:r>
              <a:rPr lang="en-US" altLang="en-US" sz="3200" dirty="0">
                <a:ea typeface="ＭＳ Ｐゴシック" panose="020B0600070205080204" pitchFamily="34" charset="-128"/>
              </a:rPr>
              <a:t>i</a:t>
            </a:r>
            <a:r>
              <a:rPr lang="en-US" altLang="en-US" dirty="0">
                <a:ea typeface="ＭＳ Ｐゴシック" panose="020B0600070205080204" pitchFamily="34" charset="-128"/>
              </a:rPr>
              <a:t>f arrival rate (in bps) to link exceeds transmission rate (bps) of link for some period of time:</a:t>
            </a:r>
          </a:p>
          <a:p>
            <a:pPr marL="287338" indent="-230188"/>
            <a:r>
              <a:rPr lang="en-US" altLang="en-US" dirty="0">
                <a:ea typeface="ＭＳ Ｐゴシック" panose="020B0600070205080204" pitchFamily="34" charset="-128"/>
              </a:rPr>
              <a:t>packets will queue, waiting to be transmitted on output link </a:t>
            </a:r>
          </a:p>
          <a:p>
            <a:pPr marL="287338" indent="-230188"/>
            <a:r>
              <a:rPr lang="en-US" altLang="en-US" dirty="0">
                <a:ea typeface="ＭＳ Ｐゴシック" panose="020B0600070205080204" pitchFamily="34" charset="-128"/>
              </a:rPr>
              <a:t>packets can be dropped (lost) if memory (buffer) in router fills up</a:t>
            </a:r>
            <a:endParaRPr lang="en-US" altLang="en-US" dirty="0"/>
          </a:p>
          <a:p>
            <a:endParaRPr lang="en-US" dirty="0"/>
          </a:p>
        </p:txBody>
      </p:sp>
      <p:sp>
        <p:nvSpPr>
          <p:cNvPr id="79" name="Slide Number Placeholder 5">
            <a:extLst>
              <a:ext uri="{FF2B5EF4-FFF2-40B4-BE49-F238E27FC236}">
                <a16:creationId xmlns:a16="http://schemas.microsoft.com/office/drawing/2014/main" id="{1F3C5694-B3D1-9147-BB4D-3DE769EDB292}"/>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25</a:t>
            </a:fld>
            <a:endParaRPr lang="en-US" dirty="0"/>
          </a:p>
        </p:txBody>
      </p:sp>
    </p:spTree>
    <p:extLst>
      <p:ext uri="{BB962C8B-B14F-4D97-AF65-F5344CB8AC3E}">
        <p14:creationId xmlns:p14="http://schemas.microsoft.com/office/powerpoint/2010/main" val="111566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dissolve">
                                      <p:cBhvr>
                                        <p:cTn id="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uiExpan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normAutofit fontScale="90000"/>
          </a:bodyPr>
          <a:lstStyle/>
          <a:p>
            <a:r>
              <a:rPr lang="en-US" altLang="ja-JP" dirty="0"/>
              <a:t>Alternative to packet switching: circuit switching</a:t>
            </a:r>
            <a:endParaRPr lang="en-US" dirty="0"/>
          </a:p>
        </p:txBody>
      </p:sp>
      <p:sp>
        <p:nvSpPr>
          <p:cNvPr id="3" name="Content Placeholder 2">
            <a:extLst>
              <a:ext uri="{FF2B5EF4-FFF2-40B4-BE49-F238E27FC236}">
                <a16:creationId xmlns:a16="http://schemas.microsoft.com/office/drawing/2014/main" id="{66DAEE93-D7C7-5A4A-AB8B-951DDF4E15F0}"/>
              </a:ext>
            </a:extLst>
          </p:cNvPr>
          <p:cNvSpPr>
            <a:spLocks noGrp="1"/>
          </p:cNvSpPr>
          <p:nvPr>
            <p:ph sz="half" idx="1"/>
          </p:nvPr>
        </p:nvSpPr>
        <p:spPr>
          <a:xfrm>
            <a:off x="895788" y="1434849"/>
            <a:ext cx="5692665" cy="5310856"/>
          </a:xfrm>
        </p:spPr>
        <p:txBody>
          <a:bodyPr>
            <a:normAutofit/>
          </a:bodyPr>
          <a:lstStyle/>
          <a:p>
            <a:pPr marL="11113" indent="-11113">
              <a:buNone/>
            </a:pPr>
            <a:r>
              <a:rPr lang="en-US" altLang="en-US" dirty="0">
                <a:solidFill>
                  <a:srgbClr val="C00000"/>
                </a:solidFill>
                <a:ea typeface="ＭＳ Ｐゴシック" panose="020B0600070205080204" pitchFamily="34" charset="-128"/>
              </a:rPr>
              <a:t>end-end resources allocated to, reserved for “</a:t>
            </a:r>
            <a:r>
              <a:rPr lang="en-US" altLang="ja-JP" dirty="0">
                <a:solidFill>
                  <a:srgbClr val="C00000"/>
                </a:solidFill>
                <a:ea typeface="ＭＳ Ｐゴシック" panose="020B0600070205080204" pitchFamily="34" charset="-128"/>
              </a:rPr>
              <a:t>call” between source and destination</a:t>
            </a:r>
          </a:p>
          <a:p>
            <a:r>
              <a:rPr lang="en-US" altLang="en-US" sz="2400" dirty="0">
                <a:ea typeface="ＭＳ Ｐゴシック" panose="020B0600070205080204" pitchFamily="34" charset="-128"/>
              </a:rPr>
              <a:t>in diagram, each link has four circuits. </a:t>
            </a:r>
          </a:p>
          <a:p>
            <a:pPr marL="682625" lvl="1" indent="-225425"/>
            <a:r>
              <a:rPr lang="en-US" altLang="en-US" dirty="0">
                <a:ea typeface="ＭＳ Ｐゴシック" panose="020B0600070205080204" pitchFamily="34" charset="-128"/>
              </a:rPr>
              <a:t>call gets 2</a:t>
            </a:r>
            <a:r>
              <a:rPr lang="en-US" altLang="en-US" baseline="30000" dirty="0">
                <a:ea typeface="ＭＳ Ｐゴシック" panose="020B0600070205080204" pitchFamily="34" charset="-128"/>
              </a:rPr>
              <a:t>nd</a:t>
            </a:r>
            <a:r>
              <a:rPr lang="en-US" altLang="en-US" dirty="0">
                <a:ea typeface="ＭＳ Ｐゴシック" panose="020B0600070205080204" pitchFamily="34" charset="-128"/>
              </a:rPr>
              <a:t> circuit in top link and 1</a:t>
            </a:r>
            <a:r>
              <a:rPr lang="en-US" altLang="en-US" baseline="30000" dirty="0">
                <a:ea typeface="ＭＳ Ｐゴシック" panose="020B0600070205080204" pitchFamily="34" charset="-128"/>
              </a:rPr>
              <a:t>st</a:t>
            </a:r>
            <a:r>
              <a:rPr lang="en-US" altLang="en-US" dirty="0">
                <a:ea typeface="ＭＳ Ｐゴシック" panose="020B0600070205080204" pitchFamily="34" charset="-128"/>
              </a:rPr>
              <a:t> circuit in right link.</a:t>
            </a:r>
          </a:p>
          <a:p>
            <a:r>
              <a:rPr lang="en-US" altLang="en-US" sz="2400" dirty="0">
                <a:ea typeface="ＭＳ Ｐゴシック" panose="020B0600070205080204" pitchFamily="34" charset="-128"/>
              </a:rPr>
              <a:t>dedicated resources: no sharing</a:t>
            </a:r>
          </a:p>
          <a:p>
            <a:pPr marL="682625" lvl="1" indent="-225425"/>
            <a:r>
              <a:rPr lang="en-US" altLang="en-US" dirty="0">
                <a:ea typeface="Arial" panose="020B0604020202020204" pitchFamily="34" charset="0"/>
              </a:rPr>
              <a:t>circuit-like (guaranteed) performance</a:t>
            </a:r>
          </a:p>
          <a:p>
            <a:r>
              <a:rPr lang="en-US" altLang="en-US" sz="2400" dirty="0">
                <a:ea typeface="ＭＳ Ｐゴシック" panose="020B0600070205080204" pitchFamily="34" charset="-128"/>
              </a:rPr>
              <a:t>circuit segment idle if not used by call </a:t>
            </a:r>
            <a:r>
              <a:rPr lang="en-US" altLang="en-US" sz="2400" dirty="0">
                <a:solidFill>
                  <a:srgbClr val="000099"/>
                </a:solidFill>
                <a:ea typeface="ＭＳ Ｐゴシック" panose="020B0600070205080204" pitchFamily="34" charset="-128"/>
              </a:rPr>
              <a:t>(no sharing)</a:t>
            </a:r>
          </a:p>
          <a:p>
            <a:pPr marL="174625" indent="0">
              <a:buSzPct val="75000"/>
              <a:buNone/>
            </a:pPr>
            <a:endParaRPr lang="en-US" altLang="en-US" dirty="0"/>
          </a:p>
          <a:p>
            <a:endParaRPr lang="en-US" dirty="0"/>
          </a:p>
        </p:txBody>
      </p:sp>
      <p:sp>
        <p:nvSpPr>
          <p:cNvPr id="614" name="Rectangle 613">
            <a:extLst>
              <a:ext uri="{FF2B5EF4-FFF2-40B4-BE49-F238E27FC236}">
                <a16:creationId xmlns:a16="http://schemas.microsoft.com/office/drawing/2014/main" id="{C85B1EBD-FEC9-7D47-95F3-A01E91DC9894}"/>
              </a:ext>
            </a:extLst>
          </p:cNvPr>
          <p:cNvSpPr/>
          <p:nvPr/>
        </p:nvSpPr>
        <p:spPr bwMode="auto">
          <a:xfrm>
            <a:off x="8424977" y="2768303"/>
            <a:ext cx="1498678" cy="627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631" name="Rectangle 630">
            <a:extLst>
              <a:ext uri="{FF2B5EF4-FFF2-40B4-BE49-F238E27FC236}">
                <a16:creationId xmlns:a16="http://schemas.microsoft.com/office/drawing/2014/main" id="{C07D9778-DC6E-7345-9465-FB3BB6CE8E90}"/>
              </a:ext>
            </a:extLst>
          </p:cNvPr>
          <p:cNvSpPr/>
          <p:nvPr/>
        </p:nvSpPr>
        <p:spPr bwMode="auto">
          <a:xfrm>
            <a:off x="8424977" y="2831058"/>
            <a:ext cx="1498678" cy="627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632" name="Rectangle 631">
            <a:extLst>
              <a:ext uri="{FF2B5EF4-FFF2-40B4-BE49-F238E27FC236}">
                <a16:creationId xmlns:a16="http://schemas.microsoft.com/office/drawing/2014/main" id="{61FD4856-E9C8-2A41-A5F2-E30BD123301C}"/>
              </a:ext>
            </a:extLst>
          </p:cNvPr>
          <p:cNvSpPr/>
          <p:nvPr/>
        </p:nvSpPr>
        <p:spPr bwMode="auto">
          <a:xfrm>
            <a:off x="8424977" y="2893815"/>
            <a:ext cx="1498678" cy="627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633" name="Rectangle 632">
            <a:extLst>
              <a:ext uri="{FF2B5EF4-FFF2-40B4-BE49-F238E27FC236}">
                <a16:creationId xmlns:a16="http://schemas.microsoft.com/office/drawing/2014/main" id="{7AC453DB-05D4-EC4C-921B-39BF8237099E}"/>
              </a:ext>
            </a:extLst>
          </p:cNvPr>
          <p:cNvSpPr/>
          <p:nvPr/>
        </p:nvSpPr>
        <p:spPr bwMode="auto">
          <a:xfrm>
            <a:off x="8424977" y="2956570"/>
            <a:ext cx="1498678" cy="627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grpSp>
        <p:nvGrpSpPr>
          <p:cNvPr id="635" name="Group 75">
            <a:extLst>
              <a:ext uri="{FF2B5EF4-FFF2-40B4-BE49-F238E27FC236}">
                <a16:creationId xmlns:a16="http://schemas.microsoft.com/office/drawing/2014/main" id="{5F6DF9A5-3FFC-8C4A-BBDB-ED9D3E810747}"/>
              </a:ext>
            </a:extLst>
          </p:cNvPr>
          <p:cNvGrpSpPr>
            <a:grpSpLocks/>
          </p:cNvGrpSpPr>
          <p:nvPr/>
        </p:nvGrpSpPr>
        <p:grpSpPr bwMode="auto">
          <a:xfrm rot="5400000">
            <a:off x="7309151" y="3674784"/>
            <a:ext cx="1446966" cy="261562"/>
            <a:chOff x="4876800" y="1143000"/>
            <a:chExt cx="1752600" cy="304800"/>
          </a:xfrm>
        </p:grpSpPr>
        <p:sp>
          <p:nvSpPr>
            <p:cNvPr id="675" name="Rectangle 674">
              <a:extLst>
                <a:ext uri="{FF2B5EF4-FFF2-40B4-BE49-F238E27FC236}">
                  <a16:creationId xmlns:a16="http://schemas.microsoft.com/office/drawing/2014/main" id="{977C84FC-032A-8445-8061-6975ED8A7912}"/>
                </a:ext>
              </a:extLst>
            </p:cNvPr>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676" name="Rectangle 675">
              <a:extLst>
                <a:ext uri="{FF2B5EF4-FFF2-40B4-BE49-F238E27FC236}">
                  <a16:creationId xmlns:a16="http://schemas.microsoft.com/office/drawing/2014/main" id="{B419306E-4AE4-9E46-8222-E9A57C016985}"/>
                </a:ext>
              </a:extLst>
            </p:cNvPr>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677" name="Rectangle 676">
              <a:extLst>
                <a:ext uri="{FF2B5EF4-FFF2-40B4-BE49-F238E27FC236}">
                  <a16:creationId xmlns:a16="http://schemas.microsoft.com/office/drawing/2014/main" id="{3197829C-6518-5743-A13E-C28A17ADE787}"/>
                </a:ext>
              </a:extLst>
            </p:cNvPr>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678" name="Rectangle 677">
              <a:extLst>
                <a:ext uri="{FF2B5EF4-FFF2-40B4-BE49-F238E27FC236}">
                  <a16:creationId xmlns:a16="http://schemas.microsoft.com/office/drawing/2014/main" id="{D024E2F3-1A4C-0644-95D3-3003554E779D}"/>
                </a:ext>
              </a:extLst>
            </p:cNvPr>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grpSp>
      <p:grpSp>
        <p:nvGrpSpPr>
          <p:cNvPr id="636" name="Group 80">
            <a:extLst>
              <a:ext uri="{FF2B5EF4-FFF2-40B4-BE49-F238E27FC236}">
                <a16:creationId xmlns:a16="http://schemas.microsoft.com/office/drawing/2014/main" id="{56F3148B-4ACA-6443-B079-C0ACA7BAE006}"/>
              </a:ext>
            </a:extLst>
          </p:cNvPr>
          <p:cNvGrpSpPr>
            <a:grpSpLocks/>
          </p:cNvGrpSpPr>
          <p:nvPr/>
        </p:nvGrpSpPr>
        <p:grpSpPr bwMode="auto">
          <a:xfrm>
            <a:off x="8509808" y="4656351"/>
            <a:ext cx="1479238" cy="251023"/>
            <a:chOff x="4876800" y="1143000"/>
            <a:chExt cx="1752600" cy="304800"/>
          </a:xfrm>
        </p:grpSpPr>
        <p:sp>
          <p:nvSpPr>
            <p:cNvPr id="671" name="Rectangle 670">
              <a:extLst>
                <a:ext uri="{FF2B5EF4-FFF2-40B4-BE49-F238E27FC236}">
                  <a16:creationId xmlns:a16="http://schemas.microsoft.com/office/drawing/2014/main" id="{80FE6752-34E1-E34F-A1F3-D2A6FE32F28D}"/>
                </a:ext>
              </a:extLst>
            </p:cNvPr>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672" name="Rectangle 671">
              <a:extLst>
                <a:ext uri="{FF2B5EF4-FFF2-40B4-BE49-F238E27FC236}">
                  <a16:creationId xmlns:a16="http://schemas.microsoft.com/office/drawing/2014/main" id="{555D353A-0B50-B343-A01E-DE477259DB94}"/>
                </a:ext>
              </a:extLst>
            </p:cNvPr>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673" name="Rectangle 672">
              <a:extLst>
                <a:ext uri="{FF2B5EF4-FFF2-40B4-BE49-F238E27FC236}">
                  <a16:creationId xmlns:a16="http://schemas.microsoft.com/office/drawing/2014/main" id="{8D8482C7-D95D-1A40-B1A5-03B3803003D0}"/>
                </a:ext>
              </a:extLst>
            </p:cNvPr>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674" name="Rectangle 673">
              <a:extLst>
                <a:ext uri="{FF2B5EF4-FFF2-40B4-BE49-F238E27FC236}">
                  <a16:creationId xmlns:a16="http://schemas.microsoft.com/office/drawing/2014/main" id="{5E9D9B00-DD2C-5C45-B41D-E4131382D4BD}"/>
                </a:ext>
              </a:extLst>
            </p:cNvPr>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grpSp>
      <p:sp>
        <p:nvSpPr>
          <p:cNvPr id="637" name="Rectangle 636">
            <a:extLst>
              <a:ext uri="{FF2B5EF4-FFF2-40B4-BE49-F238E27FC236}">
                <a16:creationId xmlns:a16="http://schemas.microsoft.com/office/drawing/2014/main" id="{61AA9CF9-360C-1644-8229-070AF13E138A}"/>
              </a:ext>
            </a:extLst>
          </p:cNvPr>
          <p:cNvSpPr/>
          <p:nvPr/>
        </p:nvSpPr>
        <p:spPr bwMode="auto">
          <a:xfrm rot="5400000">
            <a:off x="9755990" y="3772869"/>
            <a:ext cx="1446966" cy="653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638" name="Rectangle 637">
            <a:extLst>
              <a:ext uri="{FF2B5EF4-FFF2-40B4-BE49-F238E27FC236}">
                <a16:creationId xmlns:a16="http://schemas.microsoft.com/office/drawing/2014/main" id="{E9836985-853D-FD43-8624-3F7C8EFF868E}"/>
              </a:ext>
            </a:extLst>
          </p:cNvPr>
          <p:cNvSpPr/>
          <p:nvPr/>
        </p:nvSpPr>
        <p:spPr bwMode="auto">
          <a:xfrm rot="5400000">
            <a:off x="9690600" y="3772869"/>
            <a:ext cx="1446966" cy="653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639" name="Rectangle 638">
            <a:extLst>
              <a:ext uri="{FF2B5EF4-FFF2-40B4-BE49-F238E27FC236}">
                <a16:creationId xmlns:a16="http://schemas.microsoft.com/office/drawing/2014/main" id="{2C3B99FD-EBC3-CC42-B85E-90D4E22B5F96}"/>
              </a:ext>
            </a:extLst>
          </p:cNvPr>
          <p:cNvSpPr/>
          <p:nvPr/>
        </p:nvSpPr>
        <p:spPr bwMode="auto">
          <a:xfrm rot="5400000">
            <a:off x="9625209" y="3772869"/>
            <a:ext cx="1446966" cy="653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641" name="Rectangle 640">
            <a:extLst>
              <a:ext uri="{FF2B5EF4-FFF2-40B4-BE49-F238E27FC236}">
                <a16:creationId xmlns:a16="http://schemas.microsoft.com/office/drawing/2014/main" id="{1D7794B1-F2B2-5747-B891-005F045539B2}"/>
              </a:ext>
            </a:extLst>
          </p:cNvPr>
          <p:cNvSpPr/>
          <p:nvPr/>
        </p:nvSpPr>
        <p:spPr bwMode="auto">
          <a:xfrm rot="5400000">
            <a:off x="9559819" y="3772869"/>
            <a:ext cx="1446966" cy="6539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grpSp>
        <p:nvGrpSpPr>
          <p:cNvPr id="650" name="Group 100">
            <a:extLst>
              <a:ext uri="{FF2B5EF4-FFF2-40B4-BE49-F238E27FC236}">
                <a16:creationId xmlns:a16="http://schemas.microsoft.com/office/drawing/2014/main" id="{0639FADE-DF07-BC40-93A4-C1CAB6AE0566}"/>
              </a:ext>
            </a:extLst>
          </p:cNvPr>
          <p:cNvGrpSpPr>
            <a:grpSpLocks/>
          </p:cNvGrpSpPr>
          <p:nvPr/>
        </p:nvGrpSpPr>
        <p:grpSpPr bwMode="auto">
          <a:xfrm>
            <a:off x="10013910" y="1711520"/>
            <a:ext cx="701622" cy="568387"/>
            <a:chOff x="-44" y="1473"/>
            <a:chExt cx="981" cy="1105"/>
          </a:xfrm>
        </p:grpSpPr>
        <p:pic>
          <p:nvPicPr>
            <p:cNvPr id="669" name="Picture 101" descr="desktop_computer_stylized_medium">
              <a:extLst>
                <a:ext uri="{FF2B5EF4-FFF2-40B4-BE49-F238E27FC236}">
                  <a16:creationId xmlns:a16="http://schemas.microsoft.com/office/drawing/2014/main" id="{BA6FF0DF-0F0E-DD48-A690-E164D934C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0" name="Freeform 102">
              <a:extLst>
                <a:ext uri="{FF2B5EF4-FFF2-40B4-BE49-F238E27FC236}">
                  <a16:creationId xmlns:a16="http://schemas.microsoft.com/office/drawing/2014/main" id="{C32A6522-BD56-1741-9275-687F917D71BF}"/>
                </a:ext>
              </a:extLst>
            </p:cNvPr>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54" name="Rectangle 653">
            <a:extLst>
              <a:ext uri="{FF2B5EF4-FFF2-40B4-BE49-F238E27FC236}">
                <a16:creationId xmlns:a16="http://schemas.microsoft.com/office/drawing/2014/main" id="{9D887EB2-57DD-3145-BFC4-C5FAB2A34C2C}"/>
              </a:ext>
            </a:extLst>
          </p:cNvPr>
          <p:cNvSpPr/>
          <p:nvPr/>
        </p:nvSpPr>
        <p:spPr bwMode="auto">
          <a:xfrm rot="2465437" flipV="1">
            <a:off x="10213493" y="4720899"/>
            <a:ext cx="581445" cy="6454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718" name="Rectangle 717">
            <a:extLst>
              <a:ext uri="{FF2B5EF4-FFF2-40B4-BE49-F238E27FC236}">
                <a16:creationId xmlns:a16="http://schemas.microsoft.com/office/drawing/2014/main" id="{A3B2F961-4F5F-024A-9053-8BCA979B88C9}"/>
              </a:ext>
            </a:extLst>
          </p:cNvPr>
          <p:cNvSpPr/>
          <p:nvPr/>
        </p:nvSpPr>
        <p:spPr bwMode="auto">
          <a:xfrm>
            <a:off x="7105364" y="4795380"/>
            <a:ext cx="493905" cy="68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719" name="Rectangle 718">
            <a:extLst>
              <a:ext uri="{FF2B5EF4-FFF2-40B4-BE49-F238E27FC236}">
                <a16:creationId xmlns:a16="http://schemas.microsoft.com/office/drawing/2014/main" id="{AD473EEA-73C2-5D46-8AAF-564095CFE88B}"/>
              </a:ext>
            </a:extLst>
          </p:cNvPr>
          <p:cNvSpPr/>
          <p:nvPr/>
        </p:nvSpPr>
        <p:spPr bwMode="auto">
          <a:xfrm rot="5400000">
            <a:off x="7722581" y="2362276"/>
            <a:ext cx="513165" cy="6978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720" name="Rectangle 719">
            <a:extLst>
              <a:ext uri="{FF2B5EF4-FFF2-40B4-BE49-F238E27FC236}">
                <a16:creationId xmlns:a16="http://schemas.microsoft.com/office/drawing/2014/main" id="{C0FDD0FD-5960-3748-B19E-88536C7DDE78}"/>
              </a:ext>
            </a:extLst>
          </p:cNvPr>
          <p:cNvSpPr/>
          <p:nvPr/>
        </p:nvSpPr>
        <p:spPr bwMode="auto">
          <a:xfrm rot="5400000">
            <a:off x="7825925" y="5242087"/>
            <a:ext cx="493905" cy="68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721" name="Rectangle 720">
            <a:extLst>
              <a:ext uri="{FF2B5EF4-FFF2-40B4-BE49-F238E27FC236}">
                <a16:creationId xmlns:a16="http://schemas.microsoft.com/office/drawing/2014/main" id="{7E2AD029-98F7-B040-85B4-C43FAD1EB81B}"/>
              </a:ext>
            </a:extLst>
          </p:cNvPr>
          <p:cNvSpPr/>
          <p:nvPr/>
        </p:nvSpPr>
        <p:spPr bwMode="auto">
          <a:xfrm rot="5400000">
            <a:off x="10201295" y="5217275"/>
            <a:ext cx="493905" cy="6833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722" name="Rectangle 721">
            <a:extLst>
              <a:ext uri="{FF2B5EF4-FFF2-40B4-BE49-F238E27FC236}">
                <a16:creationId xmlns:a16="http://schemas.microsoft.com/office/drawing/2014/main" id="{52375AB8-0401-BC40-BE25-F5671327B1FC}"/>
              </a:ext>
            </a:extLst>
          </p:cNvPr>
          <p:cNvSpPr/>
          <p:nvPr/>
        </p:nvSpPr>
        <p:spPr bwMode="auto">
          <a:xfrm rot="10800000">
            <a:off x="10882518" y="4775822"/>
            <a:ext cx="493905" cy="68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723" name="Rectangle 722">
            <a:extLst>
              <a:ext uri="{FF2B5EF4-FFF2-40B4-BE49-F238E27FC236}">
                <a16:creationId xmlns:a16="http://schemas.microsoft.com/office/drawing/2014/main" id="{B1C6849C-11AE-A842-BDEB-776A39D89F36}"/>
              </a:ext>
            </a:extLst>
          </p:cNvPr>
          <p:cNvSpPr/>
          <p:nvPr/>
        </p:nvSpPr>
        <p:spPr bwMode="auto">
          <a:xfrm>
            <a:off x="7002625" y="2887816"/>
            <a:ext cx="493905" cy="68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724" name="Rectangle 723">
            <a:extLst>
              <a:ext uri="{FF2B5EF4-FFF2-40B4-BE49-F238E27FC236}">
                <a16:creationId xmlns:a16="http://schemas.microsoft.com/office/drawing/2014/main" id="{8024D8C7-10CA-5A41-B97C-725ABAF0833D}"/>
              </a:ext>
            </a:extLst>
          </p:cNvPr>
          <p:cNvSpPr/>
          <p:nvPr/>
        </p:nvSpPr>
        <p:spPr bwMode="auto">
          <a:xfrm>
            <a:off x="10811014" y="2867389"/>
            <a:ext cx="493905" cy="68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725" name="Rectangle 724">
            <a:extLst>
              <a:ext uri="{FF2B5EF4-FFF2-40B4-BE49-F238E27FC236}">
                <a16:creationId xmlns:a16="http://schemas.microsoft.com/office/drawing/2014/main" id="{14264F35-7A0D-DF4B-83B3-4CAF1770C5DA}"/>
              </a:ext>
            </a:extLst>
          </p:cNvPr>
          <p:cNvSpPr/>
          <p:nvPr/>
        </p:nvSpPr>
        <p:spPr bwMode="auto">
          <a:xfrm rot="5400000">
            <a:off x="10115327" y="2348120"/>
            <a:ext cx="493905" cy="68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grpSp>
        <p:nvGrpSpPr>
          <p:cNvPr id="613" name="Group 100">
            <a:extLst>
              <a:ext uri="{FF2B5EF4-FFF2-40B4-BE49-F238E27FC236}">
                <a16:creationId xmlns:a16="http://schemas.microsoft.com/office/drawing/2014/main" id="{DBC0414B-31F1-1C4C-8261-EE67F4607DC0}"/>
              </a:ext>
            </a:extLst>
          </p:cNvPr>
          <p:cNvGrpSpPr>
            <a:grpSpLocks/>
          </p:cNvGrpSpPr>
          <p:nvPr/>
        </p:nvGrpSpPr>
        <p:grpSpPr bwMode="auto">
          <a:xfrm>
            <a:off x="9946631" y="5393995"/>
            <a:ext cx="703389" cy="568387"/>
            <a:chOff x="-44" y="1473"/>
            <a:chExt cx="981" cy="1105"/>
          </a:xfrm>
        </p:grpSpPr>
        <p:pic>
          <p:nvPicPr>
            <p:cNvPr id="687" name="Picture 101" descr="desktop_computer_stylized_medium">
              <a:extLst>
                <a:ext uri="{FF2B5EF4-FFF2-40B4-BE49-F238E27FC236}">
                  <a16:creationId xmlns:a16="http://schemas.microsoft.com/office/drawing/2014/main" id="{90934AB2-F45B-D54D-B91B-92C3572EB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 name="Freeform 102">
              <a:extLst>
                <a:ext uri="{FF2B5EF4-FFF2-40B4-BE49-F238E27FC236}">
                  <a16:creationId xmlns:a16="http://schemas.microsoft.com/office/drawing/2014/main" id="{DDB06B17-0C65-DF43-A056-8E67D11A00CB}"/>
                </a:ext>
              </a:extLst>
            </p:cNvPr>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12" name="Group 100">
            <a:extLst>
              <a:ext uri="{FF2B5EF4-FFF2-40B4-BE49-F238E27FC236}">
                <a16:creationId xmlns:a16="http://schemas.microsoft.com/office/drawing/2014/main" id="{604FD66B-8A15-8341-9AA9-BC9C0069CF6C}"/>
              </a:ext>
            </a:extLst>
          </p:cNvPr>
          <p:cNvGrpSpPr>
            <a:grpSpLocks/>
          </p:cNvGrpSpPr>
          <p:nvPr/>
        </p:nvGrpSpPr>
        <p:grpSpPr bwMode="auto">
          <a:xfrm>
            <a:off x="7560992" y="1744853"/>
            <a:ext cx="703389" cy="568387"/>
            <a:chOff x="-44" y="1473"/>
            <a:chExt cx="981" cy="1105"/>
          </a:xfrm>
        </p:grpSpPr>
        <p:pic>
          <p:nvPicPr>
            <p:cNvPr id="689" name="Picture 101" descr="desktop_computer_stylized_medium">
              <a:extLst>
                <a:ext uri="{FF2B5EF4-FFF2-40B4-BE49-F238E27FC236}">
                  <a16:creationId xmlns:a16="http://schemas.microsoft.com/office/drawing/2014/main" id="{8EC12789-4A74-CD4E-A96A-BA0B134A4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 name="Freeform 102">
              <a:extLst>
                <a:ext uri="{FF2B5EF4-FFF2-40B4-BE49-F238E27FC236}">
                  <a16:creationId xmlns:a16="http://schemas.microsoft.com/office/drawing/2014/main" id="{1C9CAF4D-3912-2C4B-94EA-BFD60B5F828B}"/>
                </a:ext>
              </a:extLst>
            </p:cNvPr>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27" name="Group 726">
            <a:extLst>
              <a:ext uri="{FF2B5EF4-FFF2-40B4-BE49-F238E27FC236}">
                <a16:creationId xmlns:a16="http://schemas.microsoft.com/office/drawing/2014/main" id="{2A8EF875-64B6-FB4D-BBD1-BB83115D41F6}"/>
              </a:ext>
            </a:extLst>
          </p:cNvPr>
          <p:cNvGrpSpPr/>
          <p:nvPr/>
        </p:nvGrpSpPr>
        <p:grpSpPr>
          <a:xfrm>
            <a:off x="7484685" y="2654601"/>
            <a:ext cx="946204" cy="493906"/>
            <a:chOff x="7493876" y="2774731"/>
            <a:chExt cx="1481958" cy="894622"/>
          </a:xfrm>
        </p:grpSpPr>
        <p:sp>
          <p:nvSpPr>
            <p:cNvPr id="728" name="Freeform 727">
              <a:extLst>
                <a:ext uri="{FF2B5EF4-FFF2-40B4-BE49-F238E27FC236}">
                  <a16:creationId xmlns:a16="http://schemas.microsoft.com/office/drawing/2014/main" id="{2C68BD66-9CBB-6D44-8BC8-E664FE1011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29" name="Oval 728">
              <a:extLst>
                <a:ext uri="{FF2B5EF4-FFF2-40B4-BE49-F238E27FC236}">
                  <a16:creationId xmlns:a16="http://schemas.microsoft.com/office/drawing/2014/main" id="{AAD7E178-EB97-9D49-BA85-B61E5871BFF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30" name="Group 729">
              <a:extLst>
                <a:ext uri="{FF2B5EF4-FFF2-40B4-BE49-F238E27FC236}">
                  <a16:creationId xmlns:a16="http://schemas.microsoft.com/office/drawing/2014/main" id="{4C398AB5-D40E-9D45-9D9F-3195710DFE88}"/>
                </a:ext>
              </a:extLst>
            </p:cNvPr>
            <p:cNvGrpSpPr/>
            <p:nvPr/>
          </p:nvGrpSpPr>
          <p:grpSpPr>
            <a:xfrm>
              <a:off x="7713663" y="2848339"/>
              <a:ext cx="1042107" cy="425543"/>
              <a:chOff x="7786941" y="2884917"/>
              <a:chExt cx="897649" cy="353919"/>
            </a:xfrm>
          </p:grpSpPr>
          <p:sp>
            <p:nvSpPr>
              <p:cNvPr id="731" name="Freeform 730">
                <a:extLst>
                  <a:ext uri="{FF2B5EF4-FFF2-40B4-BE49-F238E27FC236}">
                    <a16:creationId xmlns:a16="http://schemas.microsoft.com/office/drawing/2014/main" id="{5E9BAF8A-BA27-434D-91A2-E0D5DB090EF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2" name="Freeform 731">
                <a:extLst>
                  <a:ext uri="{FF2B5EF4-FFF2-40B4-BE49-F238E27FC236}">
                    <a16:creationId xmlns:a16="http://schemas.microsoft.com/office/drawing/2014/main" id="{7239671D-647B-C046-933C-48E52C3A133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3" name="Freeform 732">
                <a:extLst>
                  <a:ext uri="{FF2B5EF4-FFF2-40B4-BE49-F238E27FC236}">
                    <a16:creationId xmlns:a16="http://schemas.microsoft.com/office/drawing/2014/main" id="{72FEAD2C-B342-D84B-83AF-B34BD5B7B0E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4" name="Freeform 733">
                <a:extLst>
                  <a:ext uri="{FF2B5EF4-FFF2-40B4-BE49-F238E27FC236}">
                    <a16:creationId xmlns:a16="http://schemas.microsoft.com/office/drawing/2014/main" id="{BA83E8B5-18C5-D947-9CC6-154512253CF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35" name="Group 734">
            <a:extLst>
              <a:ext uri="{FF2B5EF4-FFF2-40B4-BE49-F238E27FC236}">
                <a16:creationId xmlns:a16="http://schemas.microsoft.com/office/drawing/2014/main" id="{EBC6C3DB-3DD5-5143-813B-D24B718ED06D}"/>
              </a:ext>
            </a:extLst>
          </p:cNvPr>
          <p:cNvGrpSpPr/>
          <p:nvPr/>
        </p:nvGrpSpPr>
        <p:grpSpPr>
          <a:xfrm>
            <a:off x="7567435" y="4520082"/>
            <a:ext cx="946204" cy="493906"/>
            <a:chOff x="7493876" y="2774731"/>
            <a:chExt cx="1481958" cy="894622"/>
          </a:xfrm>
        </p:grpSpPr>
        <p:sp>
          <p:nvSpPr>
            <p:cNvPr id="736" name="Freeform 735">
              <a:extLst>
                <a:ext uri="{FF2B5EF4-FFF2-40B4-BE49-F238E27FC236}">
                  <a16:creationId xmlns:a16="http://schemas.microsoft.com/office/drawing/2014/main" id="{5E0EBE43-DDB6-B548-BB2C-D6B6C1DAB7F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37" name="Oval 736">
              <a:extLst>
                <a:ext uri="{FF2B5EF4-FFF2-40B4-BE49-F238E27FC236}">
                  <a16:creationId xmlns:a16="http://schemas.microsoft.com/office/drawing/2014/main" id="{BA79F427-8F60-1544-A84F-64AC0287445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38" name="Group 737">
              <a:extLst>
                <a:ext uri="{FF2B5EF4-FFF2-40B4-BE49-F238E27FC236}">
                  <a16:creationId xmlns:a16="http://schemas.microsoft.com/office/drawing/2014/main" id="{A6D233C7-8EB7-9B41-86B6-FC01A8976B2D}"/>
                </a:ext>
              </a:extLst>
            </p:cNvPr>
            <p:cNvGrpSpPr/>
            <p:nvPr/>
          </p:nvGrpSpPr>
          <p:grpSpPr>
            <a:xfrm>
              <a:off x="7713663" y="2848339"/>
              <a:ext cx="1042107" cy="425543"/>
              <a:chOff x="7786941" y="2884917"/>
              <a:chExt cx="897649" cy="353919"/>
            </a:xfrm>
          </p:grpSpPr>
          <p:sp>
            <p:nvSpPr>
              <p:cNvPr id="739" name="Freeform 738">
                <a:extLst>
                  <a:ext uri="{FF2B5EF4-FFF2-40B4-BE49-F238E27FC236}">
                    <a16:creationId xmlns:a16="http://schemas.microsoft.com/office/drawing/2014/main" id="{2DA248B7-610E-C34C-9FF3-57CCF829D46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0" name="Freeform 739">
                <a:extLst>
                  <a:ext uri="{FF2B5EF4-FFF2-40B4-BE49-F238E27FC236}">
                    <a16:creationId xmlns:a16="http://schemas.microsoft.com/office/drawing/2014/main" id="{9FD796FE-DDA7-CD43-8C1A-AD4F25774F8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1" name="Freeform 740">
                <a:extLst>
                  <a:ext uri="{FF2B5EF4-FFF2-40B4-BE49-F238E27FC236}">
                    <a16:creationId xmlns:a16="http://schemas.microsoft.com/office/drawing/2014/main" id="{6009BDFD-2C6D-324C-B98C-379BF8D444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2" name="Freeform 741">
                <a:extLst>
                  <a:ext uri="{FF2B5EF4-FFF2-40B4-BE49-F238E27FC236}">
                    <a16:creationId xmlns:a16="http://schemas.microsoft.com/office/drawing/2014/main" id="{04C2B104-2DF7-EC43-A8ED-F9900D3FC6F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43" name="Group 742">
            <a:extLst>
              <a:ext uri="{FF2B5EF4-FFF2-40B4-BE49-F238E27FC236}">
                <a16:creationId xmlns:a16="http://schemas.microsoft.com/office/drawing/2014/main" id="{8910879B-032A-764B-B8A5-A88D63D74D64}"/>
              </a:ext>
            </a:extLst>
          </p:cNvPr>
          <p:cNvGrpSpPr/>
          <p:nvPr/>
        </p:nvGrpSpPr>
        <p:grpSpPr>
          <a:xfrm>
            <a:off x="9940980" y="4520082"/>
            <a:ext cx="946204" cy="493906"/>
            <a:chOff x="7493876" y="2774731"/>
            <a:chExt cx="1481958" cy="894622"/>
          </a:xfrm>
        </p:grpSpPr>
        <p:sp>
          <p:nvSpPr>
            <p:cNvPr id="744" name="Freeform 743">
              <a:extLst>
                <a:ext uri="{FF2B5EF4-FFF2-40B4-BE49-F238E27FC236}">
                  <a16:creationId xmlns:a16="http://schemas.microsoft.com/office/drawing/2014/main" id="{D1149133-C350-2D42-8C9E-58585EBAF37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45" name="Oval 744">
              <a:extLst>
                <a:ext uri="{FF2B5EF4-FFF2-40B4-BE49-F238E27FC236}">
                  <a16:creationId xmlns:a16="http://schemas.microsoft.com/office/drawing/2014/main" id="{12C3EB20-8219-694C-85F2-6998D9337F6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46" name="Group 745">
              <a:extLst>
                <a:ext uri="{FF2B5EF4-FFF2-40B4-BE49-F238E27FC236}">
                  <a16:creationId xmlns:a16="http://schemas.microsoft.com/office/drawing/2014/main" id="{162CB454-0231-9744-8F9B-C6B6BD5914CB}"/>
                </a:ext>
              </a:extLst>
            </p:cNvPr>
            <p:cNvGrpSpPr/>
            <p:nvPr/>
          </p:nvGrpSpPr>
          <p:grpSpPr>
            <a:xfrm>
              <a:off x="7713663" y="2848339"/>
              <a:ext cx="1042107" cy="425543"/>
              <a:chOff x="7786941" y="2884917"/>
              <a:chExt cx="897649" cy="353919"/>
            </a:xfrm>
          </p:grpSpPr>
          <p:sp>
            <p:nvSpPr>
              <p:cNvPr id="747" name="Freeform 746">
                <a:extLst>
                  <a:ext uri="{FF2B5EF4-FFF2-40B4-BE49-F238E27FC236}">
                    <a16:creationId xmlns:a16="http://schemas.microsoft.com/office/drawing/2014/main" id="{8D7DE494-08F1-5B41-8C0A-D66274850B8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8" name="Freeform 747">
                <a:extLst>
                  <a:ext uri="{FF2B5EF4-FFF2-40B4-BE49-F238E27FC236}">
                    <a16:creationId xmlns:a16="http://schemas.microsoft.com/office/drawing/2014/main" id="{2A784FA2-85FF-7148-B9DC-8DE272915AD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9" name="Freeform 748">
                <a:extLst>
                  <a:ext uri="{FF2B5EF4-FFF2-40B4-BE49-F238E27FC236}">
                    <a16:creationId xmlns:a16="http://schemas.microsoft.com/office/drawing/2014/main" id="{8B03338E-B45A-FA4B-BFE9-2D0AB4D34AC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0" name="Freeform 749">
                <a:extLst>
                  <a:ext uri="{FF2B5EF4-FFF2-40B4-BE49-F238E27FC236}">
                    <a16:creationId xmlns:a16="http://schemas.microsoft.com/office/drawing/2014/main" id="{7D974B2C-FE1D-6349-A955-0E444D91105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51" name="Group 750">
            <a:extLst>
              <a:ext uri="{FF2B5EF4-FFF2-40B4-BE49-F238E27FC236}">
                <a16:creationId xmlns:a16="http://schemas.microsoft.com/office/drawing/2014/main" id="{08A7BD84-7E3B-0547-8C3C-4A918614BC02}"/>
              </a:ext>
            </a:extLst>
          </p:cNvPr>
          <p:cNvGrpSpPr/>
          <p:nvPr/>
        </p:nvGrpSpPr>
        <p:grpSpPr>
          <a:xfrm>
            <a:off x="9889177" y="2634520"/>
            <a:ext cx="946204" cy="493906"/>
            <a:chOff x="7493876" y="2774731"/>
            <a:chExt cx="1481958" cy="894622"/>
          </a:xfrm>
        </p:grpSpPr>
        <p:sp>
          <p:nvSpPr>
            <p:cNvPr id="752" name="Freeform 751">
              <a:extLst>
                <a:ext uri="{FF2B5EF4-FFF2-40B4-BE49-F238E27FC236}">
                  <a16:creationId xmlns:a16="http://schemas.microsoft.com/office/drawing/2014/main" id="{55DE6B73-3A96-5C48-9E14-F3E52551624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53" name="Oval 752">
              <a:extLst>
                <a:ext uri="{FF2B5EF4-FFF2-40B4-BE49-F238E27FC236}">
                  <a16:creationId xmlns:a16="http://schemas.microsoft.com/office/drawing/2014/main" id="{0C2E4634-ECD7-1A42-BFF3-1C3C12DFDC4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54" name="Group 753">
              <a:extLst>
                <a:ext uri="{FF2B5EF4-FFF2-40B4-BE49-F238E27FC236}">
                  <a16:creationId xmlns:a16="http://schemas.microsoft.com/office/drawing/2014/main" id="{F0FBBA43-0B28-DB47-93A2-4CF98D644EF4}"/>
                </a:ext>
              </a:extLst>
            </p:cNvPr>
            <p:cNvGrpSpPr/>
            <p:nvPr/>
          </p:nvGrpSpPr>
          <p:grpSpPr>
            <a:xfrm>
              <a:off x="7713663" y="2848339"/>
              <a:ext cx="1042107" cy="425543"/>
              <a:chOff x="7786941" y="2884917"/>
              <a:chExt cx="897649" cy="353919"/>
            </a:xfrm>
          </p:grpSpPr>
          <p:sp>
            <p:nvSpPr>
              <p:cNvPr id="755" name="Freeform 754">
                <a:extLst>
                  <a:ext uri="{FF2B5EF4-FFF2-40B4-BE49-F238E27FC236}">
                    <a16:creationId xmlns:a16="http://schemas.microsoft.com/office/drawing/2014/main" id="{D329D7EE-AD76-AB4B-953F-A01C8B47B8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6" name="Freeform 755">
                <a:extLst>
                  <a:ext uri="{FF2B5EF4-FFF2-40B4-BE49-F238E27FC236}">
                    <a16:creationId xmlns:a16="http://schemas.microsoft.com/office/drawing/2014/main" id="{589A456E-CB6E-0749-A626-282D17A7162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7" name="Freeform 756">
                <a:extLst>
                  <a:ext uri="{FF2B5EF4-FFF2-40B4-BE49-F238E27FC236}">
                    <a16:creationId xmlns:a16="http://schemas.microsoft.com/office/drawing/2014/main" id="{6618F299-10D3-6B46-9FD8-919E6C98C6F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8" name="Freeform 757">
                <a:extLst>
                  <a:ext uri="{FF2B5EF4-FFF2-40B4-BE49-F238E27FC236}">
                    <a16:creationId xmlns:a16="http://schemas.microsoft.com/office/drawing/2014/main" id="{514AE89A-3BDD-0546-829A-1EBCB7AB9A0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652" name="Rectangle 651">
            <a:extLst>
              <a:ext uri="{FF2B5EF4-FFF2-40B4-BE49-F238E27FC236}">
                <a16:creationId xmlns:a16="http://schemas.microsoft.com/office/drawing/2014/main" id="{5035FBDB-8E25-7842-8C98-159D52E79B52}"/>
              </a:ext>
            </a:extLst>
          </p:cNvPr>
          <p:cNvSpPr/>
          <p:nvPr/>
        </p:nvSpPr>
        <p:spPr bwMode="auto">
          <a:xfrm rot="1634516">
            <a:off x="7940837" y="2709093"/>
            <a:ext cx="535922" cy="731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759" name="Rectangle 758">
            <a:extLst>
              <a:ext uri="{FF2B5EF4-FFF2-40B4-BE49-F238E27FC236}">
                <a16:creationId xmlns:a16="http://schemas.microsoft.com/office/drawing/2014/main" id="{CB9C91AF-8BEA-E84C-A2CC-A7D82A5CAB1D}"/>
              </a:ext>
            </a:extLst>
          </p:cNvPr>
          <p:cNvSpPr/>
          <p:nvPr/>
        </p:nvSpPr>
        <p:spPr bwMode="auto">
          <a:xfrm rot="2101064">
            <a:off x="9817292" y="2970721"/>
            <a:ext cx="535922" cy="731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760" name="Rectangle 759">
            <a:extLst>
              <a:ext uri="{FF2B5EF4-FFF2-40B4-BE49-F238E27FC236}">
                <a16:creationId xmlns:a16="http://schemas.microsoft.com/office/drawing/2014/main" id="{9DA88FB0-7AC5-3744-B89B-48F2B2492C28}"/>
              </a:ext>
            </a:extLst>
          </p:cNvPr>
          <p:cNvSpPr/>
          <p:nvPr/>
        </p:nvSpPr>
        <p:spPr bwMode="auto">
          <a:xfrm rot="4253584">
            <a:off x="10096993" y="4729744"/>
            <a:ext cx="547683" cy="757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77" name="Content Placeholder 2">
            <a:extLst>
              <a:ext uri="{FF2B5EF4-FFF2-40B4-BE49-F238E27FC236}">
                <a16:creationId xmlns:a16="http://schemas.microsoft.com/office/drawing/2014/main" id="{7CFDA170-11D3-5541-8A4F-1A2253DC8FAC}"/>
              </a:ext>
            </a:extLst>
          </p:cNvPr>
          <p:cNvSpPr txBox="1">
            <a:spLocks/>
          </p:cNvSpPr>
          <p:nvPr/>
        </p:nvSpPr>
        <p:spPr>
          <a:xfrm>
            <a:off x="893203" y="5522187"/>
            <a:ext cx="6884498" cy="90417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commonly used in traditional telephone networks</a:t>
            </a:r>
          </a:p>
          <a:p>
            <a:pPr marL="174625" marR="0" lvl="0" indent="0" algn="l" defTabSz="914400" rtl="0" eaLnBrk="1" fontAlgn="auto" latinLnBrk="0" hangingPunct="1">
              <a:lnSpc>
                <a:spcPct val="90000"/>
              </a:lnSpc>
              <a:spcBef>
                <a:spcPts val="1000"/>
              </a:spcBef>
              <a:spcAft>
                <a:spcPts val="0"/>
              </a:spcAft>
              <a:buClr>
                <a:srgbClr val="0000A3"/>
              </a:buClr>
              <a:buSzPct val="75000"/>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Slide Number Placeholder 5">
            <a:extLst>
              <a:ext uri="{FF2B5EF4-FFF2-40B4-BE49-F238E27FC236}">
                <a16:creationId xmlns:a16="http://schemas.microsoft.com/office/drawing/2014/main" id="{E94B8DB8-C7EF-7A40-8154-BF28A6185E5B}"/>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26</a:t>
            </a:fld>
            <a:endParaRPr lang="en-US" dirty="0"/>
          </a:p>
        </p:txBody>
      </p:sp>
    </p:spTree>
    <p:extLst>
      <p:ext uri="{BB962C8B-B14F-4D97-AF65-F5344CB8AC3E}">
        <p14:creationId xmlns:p14="http://schemas.microsoft.com/office/powerpoint/2010/main" val="331531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dissolv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77">
                                            <p:txEl>
                                              <p:pRg st="0" end="0"/>
                                            </p:txEl>
                                          </p:spTgt>
                                        </p:tgtEl>
                                        <p:attrNameLst>
                                          <p:attrName>style.visibility</p:attrName>
                                        </p:attrNameLst>
                                      </p:cBhvr>
                                      <p:to>
                                        <p:strVal val="visible"/>
                                      </p:to>
                                    </p:set>
                                    <p:animEffect transition="in" filter="dissolve">
                                      <p:cBhvr>
                                        <p:cTn id="28" dur="5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lstStyle/>
          <a:p>
            <a:r>
              <a:rPr lang="en-US" altLang="ja-JP" dirty="0"/>
              <a:t>Circuit switching: FDM and TDM</a:t>
            </a:r>
            <a:endParaRPr lang="en-US" dirty="0"/>
          </a:p>
        </p:txBody>
      </p:sp>
      <p:grpSp>
        <p:nvGrpSpPr>
          <p:cNvPr id="80" name="Group 5">
            <a:extLst>
              <a:ext uri="{FF2B5EF4-FFF2-40B4-BE49-F238E27FC236}">
                <a16:creationId xmlns:a16="http://schemas.microsoft.com/office/drawing/2014/main" id="{9E8B7F63-E037-EA42-8DA6-CB6014E4199C}"/>
              </a:ext>
            </a:extLst>
          </p:cNvPr>
          <p:cNvGrpSpPr>
            <a:grpSpLocks/>
          </p:cNvGrpSpPr>
          <p:nvPr/>
        </p:nvGrpSpPr>
        <p:grpSpPr bwMode="auto">
          <a:xfrm>
            <a:off x="6232444" y="2059358"/>
            <a:ext cx="5508625" cy="1770063"/>
            <a:chOff x="1378" y="1353"/>
            <a:chExt cx="3470" cy="1115"/>
          </a:xfrm>
        </p:grpSpPr>
        <p:sp>
          <p:nvSpPr>
            <p:cNvPr id="81" name="Line 6">
              <a:extLst>
                <a:ext uri="{FF2B5EF4-FFF2-40B4-BE49-F238E27FC236}">
                  <a16:creationId xmlns:a16="http://schemas.microsoft.com/office/drawing/2014/main" id="{FC247104-E8D3-B645-85FB-5A0C2FA08538}"/>
                </a:ext>
              </a:extLst>
            </p:cNvPr>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 name="Text Box 7">
              <a:extLst>
                <a:ext uri="{FF2B5EF4-FFF2-40B4-BE49-F238E27FC236}">
                  <a16:creationId xmlns:a16="http://schemas.microsoft.com/office/drawing/2014/main" id="{C8BB3F46-3B16-B844-8872-13FF6EAD7B6A}"/>
                </a:ext>
              </a:extLst>
            </p:cNvPr>
            <p:cNvSpPr txBox="1">
              <a:spLocks noChangeArrowheads="1"/>
            </p:cNvSpPr>
            <p:nvPr/>
          </p:nvSpPr>
          <p:spPr bwMode="auto">
            <a:xfrm rot="16200000">
              <a:off x="1069" y="1662"/>
              <a:ext cx="9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frequency</a:t>
              </a:r>
              <a:endParaRPr kumimoji="0" lang="fr-FR"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3" name="Line 8">
              <a:extLst>
                <a:ext uri="{FF2B5EF4-FFF2-40B4-BE49-F238E27FC236}">
                  <a16:creationId xmlns:a16="http://schemas.microsoft.com/office/drawing/2014/main" id="{EF7F65AA-9FC2-CC44-BAE9-97B49EC3BFFA}"/>
                </a:ext>
              </a:extLst>
            </p:cNvPr>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Text Box 9">
              <a:extLst>
                <a:ext uri="{FF2B5EF4-FFF2-40B4-BE49-F238E27FC236}">
                  <a16:creationId xmlns:a16="http://schemas.microsoft.com/office/drawing/2014/main" id="{04240E2C-D2B8-6D49-8F3E-93A9982E6459}"/>
                </a:ext>
              </a:extLst>
            </p:cNvPr>
            <p:cNvSpPr txBox="1">
              <a:spLocks noChangeArrowheads="1"/>
            </p:cNvSpPr>
            <p:nvPr/>
          </p:nvSpPr>
          <p:spPr bwMode="auto">
            <a:xfrm>
              <a:off x="4376" y="2216"/>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a:t>
              </a:r>
              <a:endParaRPr kumimoji="0" lang="fr-FR" alt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5" name="Rectangle 10">
              <a:extLst>
                <a:ext uri="{FF2B5EF4-FFF2-40B4-BE49-F238E27FC236}">
                  <a16:creationId xmlns:a16="http://schemas.microsoft.com/office/drawing/2014/main" id="{8CB58BFF-BD62-164C-98AC-EA3BD21AC112}"/>
                </a:ext>
              </a:extLst>
            </p:cNvPr>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86" name="Rectangle 11">
            <a:extLst>
              <a:ext uri="{FF2B5EF4-FFF2-40B4-BE49-F238E27FC236}">
                <a16:creationId xmlns:a16="http://schemas.microsoft.com/office/drawing/2014/main" id="{17B8879F-2FD8-DB4B-A2A0-04D42672C807}"/>
              </a:ext>
            </a:extLst>
          </p:cNvPr>
          <p:cNvSpPr>
            <a:spLocks noChangeArrowheads="1"/>
          </p:cNvSpPr>
          <p:nvPr/>
        </p:nvSpPr>
        <p:spPr bwMode="auto">
          <a:xfrm>
            <a:off x="6851569" y="2438770"/>
            <a:ext cx="4572000" cy="228600"/>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7" name="Rectangle 12">
            <a:extLst>
              <a:ext uri="{FF2B5EF4-FFF2-40B4-BE49-F238E27FC236}">
                <a16:creationId xmlns:a16="http://schemas.microsoft.com/office/drawing/2014/main" id="{BEC6B013-FF3F-EC4A-A3C5-E86E0F873041}"/>
              </a:ext>
            </a:extLst>
          </p:cNvPr>
          <p:cNvSpPr>
            <a:spLocks noChangeArrowheads="1"/>
          </p:cNvSpPr>
          <p:nvPr/>
        </p:nvSpPr>
        <p:spPr bwMode="auto">
          <a:xfrm>
            <a:off x="6851569" y="2667370"/>
            <a:ext cx="4572000" cy="228600"/>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8" name="Rectangle 13">
            <a:extLst>
              <a:ext uri="{FF2B5EF4-FFF2-40B4-BE49-F238E27FC236}">
                <a16:creationId xmlns:a16="http://schemas.microsoft.com/office/drawing/2014/main" id="{906F828E-B621-AC41-9719-C035AB75F809}"/>
              </a:ext>
            </a:extLst>
          </p:cNvPr>
          <p:cNvSpPr>
            <a:spLocks noChangeArrowheads="1"/>
          </p:cNvSpPr>
          <p:nvPr/>
        </p:nvSpPr>
        <p:spPr bwMode="auto">
          <a:xfrm>
            <a:off x="6851569" y="2895970"/>
            <a:ext cx="4572000" cy="228600"/>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9" name="Rectangle 14">
            <a:extLst>
              <a:ext uri="{FF2B5EF4-FFF2-40B4-BE49-F238E27FC236}">
                <a16:creationId xmlns:a16="http://schemas.microsoft.com/office/drawing/2014/main" id="{F56D1B6D-1C4F-8C45-B7A6-ABBFFE805E4F}"/>
              </a:ext>
            </a:extLst>
          </p:cNvPr>
          <p:cNvSpPr>
            <a:spLocks noChangeArrowheads="1"/>
          </p:cNvSpPr>
          <p:nvPr/>
        </p:nvSpPr>
        <p:spPr bwMode="auto">
          <a:xfrm>
            <a:off x="6851569" y="3124570"/>
            <a:ext cx="4572000" cy="228600"/>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90" name="Group 15">
            <a:extLst>
              <a:ext uri="{FF2B5EF4-FFF2-40B4-BE49-F238E27FC236}">
                <a16:creationId xmlns:a16="http://schemas.microsoft.com/office/drawing/2014/main" id="{9A7618F9-9329-2B44-B13F-C685759AA9B8}"/>
              </a:ext>
            </a:extLst>
          </p:cNvPr>
          <p:cNvGrpSpPr>
            <a:grpSpLocks/>
          </p:cNvGrpSpPr>
          <p:nvPr/>
        </p:nvGrpSpPr>
        <p:grpSpPr bwMode="auto">
          <a:xfrm>
            <a:off x="6248319" y="4361235"/>
            <a:ext cx="5480050" cy="1738313"/>
            <a:chOff x="1396" y="2977"/>
            <a:chExt cx="3452" cy="1095"/>
          </a:xfrm>
        </p:grpSpPr>
        <p:sp>
          <p:nvSpPr>
            <p:cNvPr id="92" name="Line 17">
              <a:extLst>
                <a:ext uri="{FF2B5EF4-FFF2-40B4-BE49-F238E27FC236}">
                  <a16:creationId xmlns:a16="http://schemas.microsoft.com/office/drawing/2014/main" id="{6C5900A1-D57D-5143-8A66-C174D32DF386}"/>
                </a:ext>
              </a:extLst>
            </p:cNvPr>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 name="Text Box 18">
              <a:extLst>
                <a:ext uri="{FF2B5EF4-FFF2-40B4-BE49-F238E27FC236}">
                  <a16:creationId xmlns:a16="http://schemas.microsoft.com/office/drawing/2014/main" id="{B957BD8B-F509-1A4C-BDB2-A2653F2A5C16}"/>
                </a:ext>
              </a:extLst>
            </p:cNvPr>
            <p:cNvSpPr txBox="1">
              <a:spLocks noChangeArrowheads="1"/>
            </p:cNvSpPr>
            <p:nvPr/>
          </p:nvSpPr>
          <p:spPr bwMode="auto">
            <a:xfrm rot="16200000">
              <a:off x="1087" y="3286"/>
              <a:ext cx="9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frequency</a:t>
              </a:r>
              <a:endParaRPr kumimoji="0" lang="fr-FR"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4" name="Line 19">
              <a:extLst>
                <a:ext uri="{FF2B5EF4-FFF2-40B4-BE49-F238E27FC236}">
                  <a16:creationId xmlns:a16="http://schemas.microsoft.com/office/drawing/2014/main" id="{3265E2D3-79D1-AC4D-9664-82C43C0C1EFA}"/>
                </a:ext>
              </a:extLst>
            </p:cNvPr>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Text Box 20">
              <a:extLst>
                <a:ext uri="{FF2B5EF4-FFF2-40B4-BE49-F238E27FC236}">
                  <a16:creationId xmlns:a16="http://schemas.microsoft.com/office/drawing/2014/main" id="{45415617-655E-AE41-ACC7-41804AE636E2}"/>
                </a:ext>
              </a:extLst>
            </p:cNvPr>
            <p:cNvSpPr txBox="1">
              <a:spLocks noChangeArrowheads="1"/>
            </p:cNvSpPr>
            <p:nvPr/>
          </p:nvSpPr>
          <p:spPr bwMode="auto">
            <a:xfrm>
              <a:off x="4385" y="3820"/>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a:t>
              </a:r>
              <a:endParaRPr kumimoji="0" lang="fr-FR" alt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6" name="Rectangle 21">
              <a:extLst>
                <a:ext uri="{FF2B5EF4-FFF2-40B4-BE49-F238E27FC236}">
                  <a16:creationId xmlns:a16="http://schemas.microsoft.com/office/drawing/2014/main" id="{18EBBCEE-B412-1D43-9B2E-49383E459D22}"/>
                </a:ext>
              </a:extLst>
            </p:cNvPr>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grpSp>
        <p:nvGrpSpPr>
          <p:cNvPr id="97" name="Group 22">
            <a:extLst>
              <a:ext uri="{FF2B5EF4-FFF2-40B4-BE49-F238E27FC236}">
                <a16:creationId xmlns:a16="http://schemas.microsoft.com/office/drawing/2014/main" id="{241CB304-A294-0445-AAE8-40A24F22C065}"/>
              </a:ext>
            </a:extLst>
          </p:cNvPr>
          <p:cNvGrpSpPr>
            <a:grpSpLocks/>
          </p:cNvGrpSpPr>
          <p:nvPr/>
        </p:nvGrpSpPr>
        <p:grpSpPr bwMode="auto">
          <a:xfrm>
            <a:off x="6851569" y="4664445"/>
            <a:ext cx="3886200" cy="914400"/>
            <a:chOff x="1776" y="3168"/>
            <a:chExt cx="2448" cy="576"/>
          </a:xfrm>
        </p:grpSpPr>
        <p:sp>
          <p:nvSpPr>
            <p:cNvPr id="98" name="Rectangle 23">
              <a:extLst>
                <a:ext uri="{FF2B5EF4-FFF2-40B4-BE49-F238E27FC236}">
                  <a16:creationId xmlns:a16="http://schemas.microsoft.com/office/drawing/2014/main" id="{BBBAEBF8-E545-B74D-9E4E-8CA10626EB09}"/>
                </a:ext>
              </a:extLst>
            </p:cNvPr>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9" name="Rectangle 24">
              <a:extLst>
                <a:ext uri="{FF2B5EF4-FFF2-40B4-BE49-F238E27FC236}">
                  <a16:creationId xmlns:a16="http://schemas.microsoft.com/office/drawing/2014/main" id="{59EE33AA-C8A3-2F49-95FB-4AC5CCD3F268}"/>
                </a:ext>
              </a:extLst>
            </p:cNvPr>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0" name="Rectangle 25">
              <a:extLst>
                <a:ext uri="{FF2B5EF4-FFF2-40B4-BE49-F238E27FC236}">
                  <a16:creationId xmlns:a16="http://schemas.microsoft.com/office/drawing/2014/main" id="{B7E36698-7100-CA42-AE32-4065DD48C6AD}"/>
                </a:ext>
              </a:extLst>
            </p:cNvPr>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1" name="Rectangle 26">
              <a:extLst>
                <a:ext uri="{FF2B5EF4-FFF2-40B4-BE49-F238E27FC236}">
                  <a16:creationId xmlns:a16="http://schemas.microsoft.com/office/drawing/2014/main" id="{C7CBE92F-CD13-2F4F-AE98-DD839DC0988B}"/>
                </a:ext>
              </a:extLst>
            </p:cNvPr>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2" name="Rectangle 27">
              <a:extLst>
                <a:ext uri="{FF2B5EF4-FFF2-40B4-BE49-F238E27FC236}">
                  <a16:creationId xmlns:a16="http://schemas.microsoft.com/office/drawing/2014/main" id="{DD52ACA4-56FF-F049-8FA6-73C99953679D}"/>
                </a:ext>
              </a:extLst>
            </p:cNvPr>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grpSp>
        <p:nvGrpSpPr>
          <p:cNvPr id="103" name="Group 28">
            <a:extLst>
              <a:ext uri="{FF2B5EF4-FFF2-40B4-BE49-F238E27FC236}">
                <a16:creationId xmlns:a16="http://schemas.microsoft.com/office/drawing/2014/main" id="{6B5BCBCE-893F-6042-A314-778723B61565}"/>
              </a:ext>
            </a:extLst>
          </p:cNvPr>
          <p:cNvGrpSpPr>
            <a:grpSpLocks/>
          </p:cNvGrpSpPr>
          <p:nvPr/>
        </p:nvGrpSpPr>
        <p:grpSpPr bwMode="auto">
          <a:xfrm>
            <a:off x="7080169" y="4664445"/>
            <a:ext cx="3886200" cy="914400"/>
            <a:chOff x="1920" y="3168"/>
            <a:chExt cx="2448" cy="576"/>
          </a:xfrm>
        </p:grpSpPr>
        <p:sp>
          <p:nvSpPr>
            <p:cNvPr id="104" name="Rectangle 29">
              <a:extLst>
                <a:ext uri="{FF2B5EF4-FFF2-40B4-BE49-F238E27FC236}">
                  <a16:creationId xmlns:a16="http://schemas.microsoft.com/office/drawing/2014/main" id="{F89F88EB-D217-3740-AB7F-84D975F9EA36}"/>
                </a:ext>
              </a:extLst>
            </p:cNvPr>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5" name="Rectangle 30">
              <a:extLst>
                <a:ext uri="{FF2B5EF4-FFF2-40B4-BE49-F238E27FC236}">
                  <a16:creationId xmlns:a16="http://schemas.microsoft.com/office/drawing/2014/main" id="{E42D2B75-2175-FB4F-A9C6-9BA6E2F118EE}"/>
                </a:ext>
              </a:extLst>
            </p:cNvPr>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6" name="Rectangle 31">
              <a:extLst>
                <a:ext uri="{FF2B5EF4-FFF2-40B4-BE49-F238E27FC236}">
                  <a16:creationId xmlns:a16="http://schemas.microsoft.com/office/drawing/2014/main" id="{A416A53A-2D17-C44C-B2F8-89A84E2C9747}"/>
                </a:ext>
              </a:extLst>
            </p:cNvPr>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7" name="Rectangle 32">
              <a:extLst>
                <a:ext uri="{FF2B5EF4-FFF2-40B4-BE49-F238E27FC236}">
                  <a16:creationId xmlns:a16="http://schemas.microsoft.com/office/drawing/2014/main" id="{67CA95C0-B871-CF4F-8ED3-AFB8884C260F}"/>
                </a:ext>
              </a:extLst>
            </p:cNvPr>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8" name="Rectangle 33">
              <a:extLst>
                <a:ext uri="{FF2B5EF4-FFF2-40B4-BE49-F238E27FC236}">
                  <a16:creationId xmlns:a16="http://schemas.microsoft.com/office/drawing/2014/main" id="{45837EA2-CC92-FF43-A3B1-E57DFC95DD5E}"/>
                </a:ext>
              </a:extLst>
            </p:cNvPr>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grpSp>
        <p:nvGrpSpPr>
          <p:cNvPr id="109" name="Group 34">
            <a:extLst>
              <a:ext uri="{FF2B5EF4-FFF2-40B4-BE49-F238E27FC236}">
                <a16:creationId xmlns:a16="http://schemas.microsoft.com/office/drawing/2014/main" id="{09E73B34-5A97-9243-8722-C1FF0067894A}"/>
              </a:ext>
            </a:extLst>
          </p:cNvPr>
          <p:cNvGrpSpPr>
            <a:grpSpLocks/>
          </p:cNvGrpSpPr>
          <p:nvPr/>
        </p:nvGrpSpPr>
        <p:grpSpPr bwMode="auto">
          <a:xfrm>
            <a:off x="7308769" y="4664445"/>
            <a:ext cx="3886200" cy="914400"/>
            <a:chOff x="2064" y="3168"/>
            <a:chExt cx="2448" cy="576"/>
          </a:xfrm>
        </p:grpSpPr>
        <p:sp>
          <p:nvSpPr>
            <p:cNvPr id="110" name="Rectangle 35">
              <a:extLst>
                <a:ext uri="{FF2B5EF4-FFF2-40B4-BE49-F238E27FC236}">
                  <a16:creationId xmlns:a16="http://schemas.microsoft.com/office/drawing/2014/main" id="{2542FF38-5DB4-3F4A-ACA4-5714416862B9}"/>
                </a:ext>
              </a:extLst>
            </p:cNvPr>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11" name="Rectangle 36">
              <a:extLst>
                <a:ext uri="{FF2B5EF4-FFF2-40B4-BE49-F238E27FC236}">
                  <a16:creationId xmlns:a16="http://schemas.microsoft.com/office/drawing/2014/main" id="{11F55AF2-B4EF-DE4D-9828-6C62B6891E4D}"/>
                </a:ext>
              </a:extLst>
            </p:cNvPr>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12" name="Rectangle 37">
              <a:extLst>
                <a:ext uri="{FF2B5EF4-FFF2-40B4-BE49-F238E27FC236}">
                  <a16:creationId xmlns:a16="http://schemas.microsoft.com/office/drawing/2014/main" id="{F6DBD211-C591-4F40-9D18-FBBD93787218}"/>
                </a:ext>
              </a:extLst>
            </p:cNvPr>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13" name="Rectangle 38">
              <a:extLst>
                <a:ext uri="{FF2B5EF4-FFF2-40B4-BE49-F238E27FC236}">
                  <a16:creationId xmlns:a16="http://schemas.microsoft.com/office/drawing/2014/main" id="{112356C3-3BBE-504C-B270-A9E8C882CE75}"/>
                </a:ext>
              </a:extLst>
            </p:cNvPr>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14" name="Rectangle 39">
              <a:extLst>
                <a:ext uri="{FF2B5EF4-FFF2-40B4-BE49-F238E27FC236}">
                  <a16:creationId xmlns:a16="http://schemas.microsoft.com/office/drawing/2014/main" id="{67D5E6EF-1805-AF4F-A945-1E53D6A09AA4}"/>
                </a:ext>
              </a:extLst>
            </p:cNvPr>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grpSp>
        <p:nvGrpSpPr>
          <p:cNvPr id="115" name="Group 40">
            <a:extLst>
              <a:ext uri="{FF2B5EF4-FFF2-40B4-BE49-F238E27FC236}">
                <a16:creationId xmlns:a16="http://schemas.microsoft.com/office/drawing/2014/main" id="{F22CF311-F4BD-A94C-8199-EA46277CD3BD}"/>
              </a:ext>
            </a:extLst>
          </p:cNvPr>
          <p:cNvGrpSpPr>
            <a:grpSpLocks/>
          </p:cNvGrpSpPr>
          <p:nvPr/>
        </p:nvGrpSpPr>
        <p:grpSpPr bwMode="auto">
          <a:xfrm>
            <a:off x="7537369" y="4664445"/>
            <a:ext cx="3886200" cy="914400"/>
            <a:chOff x="2208" y="3168"/>
            <a:chExt cx="2448" cy="576"/>
          </a:xfrm>
        </p:grpSpPr>
        <p:sp>
          <p:nvSpPr>
            <p:cNvPr id="116" name="Rectangle 41">
              <a:extLst>
                <a:ext uri="{FF2B5EF4-FFF2-40B4-BE49-F238E27FC236}">
                  <a16:creationId xmlns:a16="http://schemas.microsoft.com/office/drawing/2014/main" id="{9CA27E85-835D-3C49-BA35-113312016E85}"/>
                </a:ext>
              </a:extLst>
            </p:cNvPr>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17" name="Rectangle 42">
              <a:extLst>
                <a:ext uri="{FF2B5EF4-FFF2-40B4-BE49-F238E27FC236}">
                  <a16:creationId xmlns:a16="http://schemas.microsoft.com/office/drawing/2014/main" id="{16F4D2FA-3645-4546-8BD7-73B7C728BB6B}"/>
                </a:ext>
              </a:extLst>
            </p:cNvPr>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18" name="Rectangle 43">
              <a:extLst>
                <a:ext uri="{FF2B5EF4-FFF2-40B4-BE49-F238E27FC236}">
                  <a16:creationId xmlns:a16="http://schemas.microsoft.com/office/drawing/2014/main" id="{DFE6A11C-37DF-D847-B587-29A412FF7F86}"/>
                </a:ext>
              </a:extLst>
            </p:cNvPr>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19" name="Rectangle 44">
              <a:extLst>
                <a:ext uri="{FF2B5EF4-FFF2-40B4-BE49-F238E27FC236}">
                  <a16:creationId xmlns:a16="http://schemas.microsoft.com/office/drawing/2014/main" id="{3A806C1E-DAB0-304C-9DA3-A3E26591D015}"/>
                </a:ext>
              </a:extLst>
            </p:cNvPr>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20" name="Rectangle 45">
              <a:extLst>
                <a:ext uri="{FF2B5EF4-FFF2-40B4-BE49-F238E27FC236}">
                  <a16:creationId xmlns:a16="http://schemas.microsoft.com/office/drawing/2014/main" id="{8DB6DFAA-D4E8-9F49-8C65-FFB57B6EA947}"/>
                </a:ext>
              </a:extLst>
            </p:cNvPr>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grpSp>
        <p:nvGrpSpPr>
          <p:cNvPr id="121" name="Group 46">
            <a:extLst>
              <a:ext uri="{FF2B5EF4-FFF2-40B4-BE49-F238E27FC236}">
                <a16:creationId xmlns:a16="http://schemas.microsoft.com/office/drawing/2014/main" id="{E2514980-7513-C04A-B9E9-8CAF43AA2E98}"/>
              </a:ext>
            </a:extLst>
          </p:cNvPr>
          <p:cNvGrpSpPr>
            <a:grpSpLocks/>
          </p:cNvGrpSpPr>
          <p:nvPr/>
        </p:nvGrpSpPr>
        <p:grpSpPr bwMode="auto">
          <a:xfrm>
            <a:off x="6851569" y="2667370"/>
            <a:ext cx="4572000" cy="457200"/>
            <a:chOff x="1776" y="1728"/>
            <a:chExt cx="2880" cy="288"/>
          </a:xfrm>
        </p:grpSpPr>
        <p:sp>
          <p:nvSpPr>
            <p:cNvPr id="122" name="Line 47">
              <a:extLst>
                <a:ext uri="{FF2B5EF4-FFF2-40B4-BE49-F238E27FC236}">
                  <a16:creationId xmlns:a16="http://schemas.microsoft.com/office/drawing/2014/main" id="{A784622D-6C6C-6A4B-86EF-6E226EE57A84}"/>
                </a:ext>
              </a:extLst>
            </p:cNvPr>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3" name="Line 48">
              <a:extLst>
                <a:ext uri="{FF2B5EF4-FFF2-40B4-BE49-F238E27FC236}">
                  <a16:creationId xmlns:a16="http://schemas.microsoft.com/office/drawing/2014/main" id="{E44DC6CB-5B3D-AF40-B675-B9A9AE36771B}"/>
                </a:ext>
              </a:extLst>
            </p:cNvPr>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4" name="Line 49">
              <a:extLst>
                <a:ext uri="{FF2B5EF4-FFF2-40B4-BE49-F238E27FC236}">
                  <a16:creationId xmlns:a16="http://schemas.microsoft.com/office/drawing/2014/main" id="{4151DE66-5E96-0C4C-9749-3B0424C165BD}"/>
                </a:ext>
              </a:extLst>
            </p:cNvPr>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5" name="Group 50">
            <a:extLst>
              <a:ext uri="{FF2B5EF4-FFF2-40B4-BE49-F238E27FC236}">
                <a16:creationId xmlns:a16="http://schemas.microsoft.com/office/drawing/2014/main" id="{2F7FB34F-2B8D-FD4E-A40A-520FC72B6836}"/>
              </a:ext>
            </a:extLst>
          </p:cNvPr>
          <p:cNvGrpSpPr>
            <a:grpSpLocks/>
          </p:cNvGrpSpPr>
          <p:nvPr/>
        </p:nvGrpSpPr>
        <p:grpSpPr bwMode="auto">
          <a:xfrm>
            <a:off x="7080169" y="4664445"/>
            <a:ext cx="4114800" cy="914400"/>
            <a:chOff x="1920" y="3168"/>
            <a:chExt cx="2592" cy="576"/>
          </a:xfrm>
        </p:grpSpPr>
        <p:sp>
          <p:nvSpPr>
            <p:cNvPr id="126" name="Line 51">
              <a:extLst>
                <a:ext uri="{FF2B5EF4-FFF2-40B4-BE49-F238E27FC236}">
                  <a16:creationId xmlns:a16="http://schemas.microsoft.com/office/drawing/2014/main" id="{1A7B9A9A-8D34-5949-AB73-2752D4ADA49D}"/>
                </a:ext>
              </a:extLst>
            </p:cNvPr>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Line 52">
              <a:extLst>
                <a:ext uri="{FF2B5EF4-FFF2-40B4-BE49-F238E27FC236}">
                  <a16:creationId xmlns:a16="http://schemas.microsoft.com/office/drawing/2014/main" id="{7825394C-BA9E-F14A-A06B-B4D1F2AB7356}"/>
                </a:ext>
              </a:extLst>
            </p:cNvPr>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Line 53">
              <a:extLst>
                <a:ext uri="{FF2B5EF4-FFF2-40B4-BE49-F238E27FC236}">
                  <a16:creationId xmlns:a16="http://schemas.microsoft.com/office/drawing/2014/main" id="{04DEEC0C-6538-134B-857D-2D0EDB5AEE12}"/>
                </a:ext>
              </a:extLst>
            </p:cNvPr>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 name="Line 54">
              <a:extLst>
                <a:ext uri="{FF2B5EF4-FFF2-40B4-BE49-F238E27FC236}">
                  <a16:creationId xmlns:a16="http://schemas.microsoft.com/office/drawing/2014/main" id="{A3FD5517-6B59-D84A-A3A5-B4E25A0D742B}"/>
                </a:ext>
              </a:extLst>
            </p:cNvPr>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0" name="Line 55">
              <a:extLst>
                <a:ext uri="{FF2B5EF4-FFF2-40B4-BE49-F238E27FC236}">
                  <a16:creationId xmlns:a16="http://schemas.microsoft.com/office/drawing/2014/main" id="{8BFF1C13-9DA1-9B4D-9F10-1F66A8810946}"/>
                </a:ext>
              </a:extLst>
            </p:cNvPr>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1" name="Line 56">
              <a:extLst>
                <a:ext uri="{FF2B5EF4-FFF2-40B4-BE49-F238E27FC236}">
                  <a16:creationId xmlns:a16="http://schemas.microsoft.com/office/drawing/2014/main" id="{B0486BD1-B653-EC4B-BC49-7487964A649C}"/>
                </a:ext>
              </a:extLst>
            </p:cNvPr>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2" name="Line 57">
              <a:extLst>
                <a:ext uri="{FF2B5EF4-FFF2-40B4-BE49-F238E27FC236}">
                  <a16:creationId xmlns:a16="http://schemas.microsoft.com/office/drawing/2014/main" id="{A5505908-88D5-4A4D-BD8D-DC8F998AEBBA}"/>
                </a:ext>
              </a:extLst>
            </p:cNvPr>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3" name="Line 58">
              <a:extLst>
                <a:ext uri="{FF2B5EF4-FFF2-40B4-BE49-F238E27FC236}">
                  <a16:creationId xmlns:a16="http://schemas.microsoft.com/office/drawing/2014/main" id="{CFE3069F-00E3-F94B-9EF4-7F602081FFC3}"/>
                </a:ext>
              </a:extLst>
            </p:cNvPr>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4" name="Line 59">
              <a:extLst>
                <a:ext uri="{FF2B5EF4-FFF2-40B4-BE49-F238E27FC236}">
                  <a16:creationId xmlns:a16="http://schemas.microsoft.com/office/drawing/2014/main" id="{3E3FF99A-7088-874C-86FF-E8E923BC8856}"/>
                </a:ext>
              </a:extLst>
            </p:cNvPr>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 name="Line 60">
              <a:extLst>
                <a:ext uri="{FF2B5EF4-FFF2-40B4-BE49-F238E27FC236}">
                  <a16:creationId xmlns:a16="http://schemas.microsoft.com/office/drawing/2014/main" id="{9A1084A3-A397-4443-B4A1-8A048966E85B}"/>
                </a:ext>
              </a:extLst>
            </p:cNvPr>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6" name="Line 61">
              <a:extLst>
                <a:ext uri="{FF2B5EF4-FFF2-40B4-BE49-F238E27FC236}">
                  <a16:creationId xmlns:a16="http://schemas.microsoft.com/office/drawing/2014/main" id="{9ADDC058-5058-BE44-A0F5-D0DDA33CE284}"/>
                </a:ext>
              </a:extLst>
            </p:cNvPr>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7" name="Line 62">
              <a:extLst>
                <a:ext uri="{FF2B5EF4-FFF2-40B4-BE49-F238E27FC236}">
                  <a16:creationId xmlns:a16="http://schemas.microsoft.com/office/drawing/2014/main" id="{BD24B7F5-455A-0C43-B9F0-FB3B946FE303}"/>
                </a:ext>
              </a:extLst>
            </p:cNvPr>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8" name="Line 63">
              <a:extLst>
                <a:ext uri="{FF2B5EF4-FFF2-40B4-BE49-F238E27FC236}">
                  <a16:creationId xmlns:a16="http://schemas.microsoft.com/office/drawing/2014/main" id="{988F36F5-7D31-804E-962A-423F649F92CC}"/>
                </a:ext>
              </a:extLst>
            </p:cNvPr>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9" name="Line 64">
              <a:extLst>
                <a:ext uri="{FF2B5EF4-FFF2-40B4-BE49-F238E27FC236}">
                  <a16:creationId xmlns:a16="http://schemas.microsoft.com/office/drawing/2014/main" id="{D7B989E8-2587-7643-9382-D33D3F44B421}"/>
                </a:ext>
              </a:extLst>
            </p:cNvPr>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Line 65">
              <a:extLst>
                <a:ext uri="{FF2B5EF4-FFF2-40B4-BE49-F238E27FC236}">
                  <a16:creationId xmlns:a16="http://schemas.microsoft.com/office/drawing/2014/main" id="{E0D29195-E5A5-7342-B97D-15428877E0E5}"/>
                </a:ext>
              </a:extLst>
            </p:cNvPr>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Line 66">
              <a:extLst>
                <a:ext uri="{FF2B5EF4-FFF2-40B4-BE49-F238E27FC236}">
                  <a16:creationId xmlns:a16="http://schemas.microsoft.com/office/drawing/2014/main" id="{DB60A569-3391-0245-957A-8BD0C4704AC6}"/>
                </a:ext>
              </a:extLst>
            </p:cNvPr>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Line 67">
              <a:extLst>
                <a:ext uri="{FF2B5EF4-FFF2-40B4-BE49-F238E27FC236}">
                  <a16:creationId xmlns:a16="http://schemas.microsoft.com/office/drawing/2014/main" id="{2B1AB277-061D-9241-9AB6-1B95D3D21F0E}"/>
                </a:ext>
              </a:extLst>
            </p:cNvPr>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Line 68">
              <a:extLst>
                <a:ext uri="{FF2B5EF4-FFF2-40B4-BE49-F238E27FC236}">
                  <a16:creationId xmlns:a16="http://schemas.microsoft.com/office/drawing/2014/main" id="{40920297-470B-0146-A370-C189FFDE7A5C}"/>
                </a:ext>
              </a:extLst>
            </p:cNvPr>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 name="Line 69">
              <a:extLst>
                <a:ext uri="{FF2B5EF4-FFF2-40B4-BE49-F238E27FC236}">
                  <a16:creationId xmlns:a16="http://schemas.microsoft.com/office/drawing/2014/main" id="{2E53AA1C-6679-674A-95BC-86F53DDA0E31}"/>
                </a:ext>
              </a:extLst>
            </p:cNvPr>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45" name="Group 70">
            <a:extLst>
              <a:ext uri="{FF2B5EF4-FFF2-40B4-BE49-F238E27FC236}">
                <a16:creationId xmlns:a16="http://schemas.microsoft.com/office/drawing/2014/main" id="{D19EB7AC-F070-3541-A86A-2FC1DD8534B1}"/>
              </a:ext>
            </a:extLst>
          </p:cNvPr>
          <p:cNvGrpSpPr>
            <a:grpSpLocks/>
          </p:cNvGrpSpPr>
          <p:nvPr/>
        </p:nvGrpSpPr>
        <p:grpSpPr bwMode="auto">
          <a:xfrm>
            <a:off x="6851569" y="2553070"/>
            <a:ext cx="4572000" cy="685800"/>
            <a:chOff x="1776" y="1656"/>
            <a:chExt cx="2880" cy="432"/>
          </a:xfrm>
        </p:grpSpPr>
        <p:sp>
          <p:nvSpPr>
            <p:cNvPr id="146" name="Line 71">
              <a:extLst>
                <a:ext uri="{FF2B5EF4-FFF2-40B4-BE49-F238E27FC236}">
                  <a16:creationId xmlns:a16="http://schemas.microsoft.com/office/drawing/2014/main" id="{6E37DADC-C96A-3646-99F6-13289A67B34A}"/>
                </a:ext>
              </a:extLst>
            </p:cNvPr>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7" name="Line 72">
              <a:extLst>
                <a:ext uri="{FF2B5EF4-FFF2-40B4-BE49-F238E27FC236}">
                  <a16:creationId xmlns:a16="http://schemas.microsoft.com/office/drawing/2014/main" id="{9AEF30A0-08E3-0C49-BDD0-62773AC6873D}"/>
                </a:ext>
              </a:extLst>
            </p:cNvPr>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 name="Line 73">
              <a:extLst>
                <a:ext uri="{FF2B5EF4-FFF2-40B4-BE49-F238E27FC236}">
                  <a16:creationId xmlns:a16="http://schemas.microsoft.com/office/drawing/2014/main" id="{65F2C750-C340-7D41-86F3-6C02B72E37A2}"/>
                </a:ext>
              </a:extLst>
            </p:cNvPr>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Line 74">
              <a:extLst>
                <a:ext uri="{FF2B5EF4-FFF2-40B4-BE49-F238E27FC236}">
                  <a16:creationId xmlns:a16="http://schemas.microsoft.com/office/drawing/2014/main" id="{6F3372A0-CEED-B147-B45A-1120494E9CED}"/>
                </a:ext>
              </a:extLst>
            </p:cNvPr>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50" name="Group 75">
            <a:extLst>
              <a:ext uri="{FF2B5EF4-FFF2-40B4-BE49-F238E27FC236}">
                <a16:creationId xmlns:a16="http://schemas.microsoft.com/office/drawing/2014/main" id="{EF82690A-0023-7E4C-AF5F-2DE149F5C0AB}"/>
              </a:ext>
            </a:extLst>
          </p:cNvPr>
          <p:cNvGrpSpPr>
            <a:grpSpLocks/>
          </p:cNvGrpSpPr>
          <p:nvPr/>
        </p:nvGrpSpPr>
        <p:grpSpPr bwMode="auto">
          <a:xfrm>
            <a:off x="6965869" y="4664445"/>
            <a:ext cx="4343400" cy="914400"/>
            <a:chOff x="1848" y="3168"/>
            <a:chExt cx="2736" cy="576"/>
          </a:xfrm>
        </p:grpSpPr>
        <p:sp>
          <p:nvSpPr>
            <p:cNvPr id="151" name="Line 76">
              <a:extLst>
                <a:ext uri="{FF2B5EF4-FFF2-40B4-BE49-F238E27FC236}">
                  <a16:creationId xmlns:a16="http://schemas.microsoft.com/office/drawing/2014/main" id="{FA56D6B6-D7AC-2446-9EB2-EB6FACCEDD60}"/>
                </a:ext>
              </a:extLst>
            </p:cNvPr>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 name="Line 77">
              <a:extLst>
                <a:ext uri="{FF2B5EF4-FFF2-40B4-BE49-F238E27FC236}">
                  <a16:creationId xmlns:a16="http://schemas.microsoft.com/office/drawing/2014/main" id="{36AF57AE-AC33-5743-977A-0D788D552EE8}"/>
                </a:ext>
              </a:extLst>
            </p:cNvPr>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3" name="Line 78">
              <a:extLst>
                <a:ext uri="{FF2B5EF4-FFF2-40B4-BE49-F238E27FC236}">
                  <a16:creationId xmlns:a16="http://schemas.microsoft.com/office/drawing/2014/main" id="{536A2FE1-8849-7541-AF15-E745915BB3B6}"/>
                </a:ext>
              </a:extLst>
            </p:cNvPr>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4" name="Line 79">
              <a:extLst>
                <a:ext uri="{FF2B5EF4-FFF2-40B4-BE49-F238E27FC236}">
                  <a16:creationId xmlns:a16="http://schemas.microsoft.com/office/drawing/2014/main" id="{BF60E069-76E5-034E-ABF6-9DB38E5F4136}"/>
                </a:ext>
              </a:extLst>
            </p:cNvPr>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5" name="Line 80">
              <a:extLst>
                <a:ext uri="{FF2B5EF4-FFF2-40B4-BE49-F238E27FC236}">
                  <a16:creationId xmlns:a16="http://schemas.microsoft.com/office/drawing/2014/main" id="{E0357BEA-8C5A-0243-B035-D32F921C0349}"/>
                </a:ext>
              </a:extLst>
            </p:cNvPr>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6" name="Line 81">
              <a:extLst>
                <a:ext uri="{FF2B5EF4-FFF2-40B4-BE49-F238E27FC236}">
                  <a16:creationId xmlns:a16="http://schemas.microsoft.com/office/drawing/2014/main" id="{2F1CCECE-F3ED-3042-9569-AD742E3CC9CB}"/>
                </a:ext>
              </a:extLst>
            </p:cNvPr>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7" name="Line 82">
              <a:extLst>
                <a:ext uri="{FF2B5EF4-FFF2-40B4-BE49-F238E27FC236}">
                  <a16:creationId xmlns:a16="http://schemas.microsoft.com/office/drawing/2014/main" id="{6537DA24-A159-1745-BB09-C376284BC170}"/>
                </a:ext>
              </a:extLst>
            </p:cNvPr>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 name="Line 83">
              <a:extLst>
                <a:ext uri="{FF2B5EF4-FFF2-40B4-BE49-F238E27FC236}">
                  <a16:creationId xmlns:a16="http://schemas.microsoft.com/office/drawing/2014/main" id="{303471D4-2AB8-EB47-A820-9F719A96238D}"/>
                </a:ext>
              </a:extLst>
            </p:cNvPr>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 name="Line 84">
              <a:extLst>
                <a:ext uri="{FF2B5EF4-FFF2-40B4-BE49-F238E27FC236}">
                  <a16:creationId xmlns:a16="http://schemas.microsoft.com/office/drawing/2014/main" id="{AB7E2F6A-D6E8-6F44-A130-F6AAF3FAD12C}"/>
                </a:ext>
              </a:extLst>
            </p:cNvPr>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 name="Line 85">
              <a:extLst>
                <a:ext uri="{FF2B5EF4-FFF2-40B4-BE49-F238E27FC236}">
                  <a16:creationId xmlns:a16="http://schemas.microsoft.com/office/drawing/2014/main" id="{0B0C4A91-41A5-FA42-BE40-E539FE5A8783}"/>
                </a:ext>
              </a:extLst>
            </p:cNvPr>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 name="Line 86">
              <a:extLst>
                <a:ext uri="{FF2B5EF4-FFF2-40B4-BE49-F238E27FC236}">
                  <a16:creationId xmlns:a16="http://schemas.microsoft.com/office/drawing/2014/main" id="{DD647FB7-E777-BB4A-836C-1230EB25B394}"/>
                </a:ext>
              </a:extLst>
            </p:cNvPr>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2" name="Line 87">
              <a:extLst>
                <a:ext uri="{FF2B5EF4-FFF2-40B4-BE49-F238E27FC236}">
                  <a16:creationId xmlns:a16="http://schemas.microsoft.com/office/drawing/2014/main" id="{B46CA734-72CB-EB46-9BCA-BE4B2E9923D5}"/>
                </a:ext>
              </a:extLst>
            </p:cNvPr>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3" name="Line 88">
              <a:extLst>
                <a:ext uri="{FF2B5EF4-FFF2-40B4-BE49-F238E27FC236}">
                  <a16:creationId xmlns:a16="http://schemas.microsoft.com/office/drawing/2014/main" id="{F17A8327-BB1C-CC47-BBF6-C0A0C792F95A}"/>
                </a:ext>
              </a:extLst>
            </p:cNvPr>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4" name="Line 89">
              <a:extLst>
                <a:ext uri="{FF2B5EF4-FFF2-40B4-BE49-F238E27FC236}">
                  <a16:creationId xmlns:a16="http://schemas.microsoft.com/office/drawing/2014/main" id="{1BC1688D-7618-5D4F-BD03-7A37B9CFF804}"/>
                </a:ext>
              </a:extLst>
            </p:cNvPr>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Line 90">
              <a:extLst>
                <a:ext uri="{FF2B5EF4-FFF2-40B4-BE49-F238E27FC236}">
                  <a16:creationId xmlns:a16="http://schemas.microsoft.com/office/drawing/2014/main" id="{BD97D86A-A445-8440-8450-03DEF32A60FC}"/>
                </a:ext>
              </a:extLst>
            </p:cNvPr>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 name="Line 91">
              <a:extLst>
                <a:ext uri="{FF2B5EF4-FFF2-40B4-BE49-F238E27FC236}">
                  <a16:creationId xmlns:a16="http://schemas.microsoft.com/office/drawing/2014/main" id="{61EAFA7A-D8BF-3B4F-A70F-B795CC3B2540}"/>
                </a:ext>
              </a:extLst>
            </p:cNvPr>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 name="Line 92">
              <a:extLst>
                <a:ext uri="{FF2B5EF4-FFF2-40B4-BE49-F238E27FC236}">
                  <a16:creationId xmlns:a16="http://schemas.microsoft.com/office/drawing/2014/main" id="{AC990DC1-801B-2140-9598-DC3E006E7B2F}"/>
                </a:ext>
              </a:extLst>
            </p:cNvPr>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Line 93">
              <a:extLst>
                <a:ext uri="{FF2B5EF4-FFF2-40B4-BE49-F238E27FC236}">
                  <a16:creationId xmlns:a16="http://schemas.microsoft.com/office/drawing/2014/main" id="{83E7C0B2-4786-B44B-AF2A-50A1881CB0BC}"/>
                </a:ext>
              </a:extLst>
            </p:cNvPr>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9" name="Line 94">
              <a:extLst>
                <a:ext uri="{FF2B5EF4-FFF2-40B4-BE49-F238E27FC236}">
                  <a16:creationId xmlns:a16="http://schemas.microsoft.com/office/drawing/2014/main" id="{23C2D596-103D-414A-8E89-61FE69710DEF}"/>
                </a:ext>
              </a:extLst>
            </p:cNvPr>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 name="Line 95">
              <a:extLst>
                <a:ext uri="{FF2B5EF4-FFF2-40B4-BE49-F238E27FC236}">
                  <a16:creationId xmlns:a16="http://schemas.microsoft.com/office/drawing/2014/main" id="{47491975-1D5E-9B4B-B9CC-2AB3645673FE}"/>
                </a:ext>
              </a:extLst>
            </p:cNvPr>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72" name="Group 100">
            <a:extLst>
              <a:ext uri="{FF2B5EF4-FFF2-40B4-BE49-F238E27FC236}">
                <a16:creationId xmlns:a16="http://schemas.microsoft.com/office/drawing/2014/main" id="{8132E27A-22ED-AF49-8219-5166A48DECF1}"/>
              </a:ext>
            </a:extLst>
          </p:cNvPr>
          <p:cNvGrpSpPr>
            <a:grpSpLocks/>
          </p:cNvGrpSpPr>
          <p:nvPr/>
        </p:nvGrpSpPr>
        <p:grpSpPr bwMode="auto">
          <a:xfrm>
            <a:off x="8985169" y="1632322"/>
            <a:ext cx="2438400" cy="523876"/>
            <a:chOff x="3648" y="266"/>
            <a:chExt cx="1536" cy="330"/>
          </a:xfrm>
        </p:grpSpPr>
        <p:sp>
          <p:nvSpPr>
            <p:cNvPr id="174" name="Text Box 101">
              <a:extLst>
                <a:ext uri="{FF2B5EF4-FFF2-40B4-BE49-F238E27FC236}">
                  <a16:creationId xmlns:a16="http://schemas.microsoft.com/office/drawing/2014/main" id="{517C0A89-506E-FC47-9AA2-AF070B040EDE}"/>
                </a:ext>
              </a:extLst>
            </p:cNvPr>
            <p:cNvSpPr txBox="1">
              <a:spLocks noChangeArrowheads="1"/>
            </p:cNvSpPr>
            <p:nvPr/>
          </p:nvSpPr>
          <p:spPr bwMode="auto">
            <a:xfrm>
              <a:off x="3648" y="266"/>
              <a:ext cx="76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4 users</a:t>
              </a:r>
              <a:endParaRPr kumimoji="0" lang="fr-FR"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75" name="Rectangle 102">
              <a:extLst>
                <a:ext uri="{FF2B5EF4-FFF2-40B4-BE49-F238E27FC236}">
                  <a16:creationId xmlns:a16="http://schemas.microsoft.com/office/drawing/2014/main" id="{09CA082A-E892-4F49-956A-49EC8B74845D}"/>
                </a:ext>
              </a:extLst>
            </p:cNvPr>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76" name="Rectangle 103">
              <a:extLst>
                <a:ext uri="{FF2B5EF4-FFF2-40B4-BE49-F238E27FC236}">
                  <a16:creationId xmlns:a16="http://schemas.microsoft.com/office/drawing/2014/main" id="{F4529FF5-30ED-B043-89BC-B0A0838D8494}"/>
                </a:ext>
              </a:extLst>
            </p:cNvPr>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77" name="Rectangle 104">
              <a:extLst>
                <a:ext uri="{FF2B5EF4-FFF2-40B4-BE49-F238E27FC236}">
                  <a16:creationId xmlns:a16="http://schemas.microsoft.com/office/drawing/2014/main" id="{BF870C5A-CA37-9A42-A1BA-472445C2A5CB}"/>
                </a:ext>
              </a:extLst>
            </p:cNvPr>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78" name="Rectangle 105">
              <a:extLst>
                <a:ext uri="{FF2B5EF4-FFF2-40B4-BE49-F238E27FC236}">
                  <a16:creationId xmlns:a16="http://schemas.microsoft.com/office/drawing/2014/main" id="{E80A1670-A44E-6449-B13F-782DADDCFE2E}"/>
                </a:ext>
              </a:extLst>
            </p:cNvPr>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181" name="Content Placeholder 2">
            <a:extLst>
              <a:ext uri="{FF2B5EF4-FFF2-40B4-BE49-F238E27FC236}">
                <a16:creationId xmlns:a16="http://schemas.microsoft.com/office/drawing/2014/main" id="{22797A37-2981-B84F-A949-A6F05BC23F76}"/>
              </a:ext>
            </a:extLst>
          </p:cNvPr>
          <p:cNvSpPr>
            <a:spLocks noGrp="1"/>
          </p:cNvSpPr>
          <p:nvPr>
            <p:ph sz="half" idx="1"/>
          </p:nvPr>
        </p:nvSpPr>
        <p:spPr>
          <a:xfrm>
            <a:off x="768431" y="1448157"/>
            <a:ext cx="5265052" cy="1980843"/>
          </a:xfrm>
        </p:spPr>
        <p:txBody>
          <a:bodyPr>
            <a:normAutofit/>
          </a:bodyPr>
          <a:lstStyle/>
          <a:p>
            <a:pPr marL="11113" indent="-11113">
              <a:spcBef>
                <a:spcPts val="400"/>
              </a:spcBef>
              <a:buNone/>
            </a:pPr>
            <a:r>
              <a:rPr lang="en-US" altLang="en-US" sz="2400" dirty="0">
                <a:solidFill>
                  <a:srgbClr val="CC0000"/>
                </a:solidFill>
                <a:ea typeface="ＭＳ Ｐゴシック" panose="020B0600070205080204" pitchFamily="34" charset="-128"/>
              </a:rPr>
              <a:t>F</a:t>
            </a:r>
            <a:r>
              <a:rPr lang="en-US" altLang="en-US" dirty="0">
                <a:solidFill>
                  <a:srgbClr val="CC0000"/>
                </a:solidFill>
                <a:ea typeface="ＭＳ Ｐゴシック" panose="020B0600070205080204" pitchFamily="34" charset="-128"/>
              </a:rPr>
              <a:t>requency Division Multiplexing </a:t>
            </a:r>
            <a:r>
              <a:rPr lang="en-US" altLang="en-US" sz="2400" dirty="0">
                <a:solidFill>
                  <a:srgbClr val="CC0000"/>
                </a:solidFill>
                <a:ea typeface="ＭＳ Ｐゴシック" panose="020B0600070205080204" pitchFamily="34" charset="-128"/>
              </a:rPr>
              <a:t>(FDM)</a:t>
            </a:r>
            <a:endParaRPr lang="en-US" altLang="ja-JP" sz="2400" dirty="0">
              <a:solidFill>
                <a:srgbClr val="CC0000"/>
              </a:solidFill>
              <a:ea typeface="ＭＳ Ｐゴシック" panose="020B0600070205080204" pitchFamily="34" charset="-128"/>
            </a:endParaRPr>
          </a:p>
          <a:p>
            <a:pPr>
              <a:spcBef>
                <a:spcPts val="400"/>
              </a:spcBef>
            </a:pPr>
            <a:r>
              <a:rPr lang="en-US" altLang="en-US" sz="2400" dirty="0">
                <a:ea typeface="ＭＳ Ｐゴシック" panose="020B0600070205080204" pitchFamily="34" charset="-128"/>
              </a:rPr>
              <a:t>optical, electromagnetic frequencies divided into (narrow) frequency bands</a:t>
            </a:r>
          </a:p>
          <a:p>
            <a:endParaRPr lang="en-US" dirty="0"/>
          </a:p>
        </p:txBody>
      </p:sp>
      <p:sp>
        <p:nvSpPr>
          <p:cNvPr id="182" name="Content Placeholder 2">
            <a:extLst>
              <a:ext uri="{FF2B5EF4-FFF2-40B4-BE49-F238E27FC236}">
                <a16:creationId xmlns:a16="http://schemas.microsoft.com/office/drawing/2014/main" id="{158F9267-8C55-AD46-A424-9C6B11E6A845}"/>
              </a:ext>
            </a:extLst>
          </p:cNvPr>
          <p:cNvSpPr txBox="1">
            <a:spLocks/>
          </p:cNvSpPr>
          <p:nvPr/>
        </p:nvSpPr>
        <p:spPr>
          <a:xfrm>
            <a:off x="851118" y="4389639"/>
            <a:ext cx="5276102" cy="246836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11113" algn="l" defTabSz="914400" rtl="0" eaLnBrk="1" fontAlgn="auto" latinLnBrk="0" hangingPunct="1">
              <a:lnSpc>
                <a:spcPct val="90000"/>
              </a:lnSpc>
              <a:spcBef>
                <a:spcPts val="6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Time</a:t>
            </a: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Division Multiplexing </a:t>
            </a: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(TDM)</a:t>
            </a:r>
            <a:endParaRPr kumimoji="0" lang="en-US" altLang="ja-JP"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 divided into slots</a:t>
            </a:r>
          </a:p>
        </p:txBody>
      </p:sp>
      <p:sp>
        <p:nvSpPr>
          <p:cNvPr id="171" name="Content Placeholder 2">
            <a:extLst>
              <a:ext uri="{FF2B5EF4-FFF2-40B4-BE49-F238E27FC236}">
                <a16:creationId xmlns:a16="http://schemas.microsoft.com/office/drawing/2014/main" id="{13FB7F7D-CB8F-8A4B-8A4F-68A8CEDEFE87}"/>
              </a:ext>
            </a:extLst>
          </p:cNvPr>
          <p:cNvSpPr txBox="1">
            <a:spLocks/>
          </p:cNvSpPr>
          <p:nvPr/>
        </p:nvSpPr>
        <p:spPr>
          <a:xfrm>
            <a:off x="758125" y="3253122"/>
            <a:ext cx="5265052" cy="1039909"/>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each call allocated its own band, can transmit at max rate of that narrow band </a:t>
            </a:r>
            <a:endParaRPr kumimoji="0" lang="en-US" alt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Content Placeholder 2">
            <a:extLst>
              <a:ext uri="{FF2B5EF4-FFF2-40B4-BE49-F238E27FC236}">
                <a16:creationId xmlns:a16="http://schemas.microsoft.com/office/drawing/2014/main" id="{D790553C-791A-D348-9DBD-80C773BBD2C3}"/>
              </a:ext>
            </a:extLst>
          </p:cNvPr>
          <p:cNvSpPr txBox="1">
            <a:spLocks/>
          </p:cNvSpPr>
          <p:nvPr/>
        </p:nvSpPr>
        <p:spPr>
          <a:xfrm>
            <a:off x="848536" y="5261674"/>
            <a:ext cx="5276102" cy="246836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each call allocated periodic slot(s), can transmit at maximum rate of (wider) frequency band (only)  during its time slot(s</a:t>
            </a:r>
            <a:r>
              <a:rPr kumimoji="0" lang="en-US" altLang="en-US" sz="2400" b="0" i="0" u="none" strike="noStrike" kern="1200" cap="none" spc="0" normalizeH="0" baseline="0" noProof="0" dirty="0" smtClean="0">
                <a:ln>
                  <a:noFill/>
                </a:ln>
                <a:solidFill>
                  <a:prstClr val="black"/>
                </a:solidFill>
                <a:effectLst/>
                <a:uLnTx/>
                <a:uFillTx/>
                <a:latin typeface="Calibri" panose="020F0502020204030204"/>
                <a:ea typeface="ＭＳ Ｐゴシック" panose="020B0600070205080204" pitchFamily="34" charset="-128"/>
                <a:cs typeface="+mn-cs"/>
              </a:rPr>
              <a: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 name="Slide Number Placeholder 5">
            <a:extLst>
              <a:ext uri="{FF2B5EF4-FFF2-40B4-BE49-F238E27FC236}">
                <a16:creationId xmlns:a16="http://schemas.microsoft.com/office/drawing/2014/main" id="{5BCB8937-73EA-A241-A38D-79BCD8BA1031}"/>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27</a:t>
            </a:fld>
            <a:endParaRPr lang="en-US" dirty="0"/>
          </a:p>
        </p:txBody>
      </p:sp>
      <p:sp>
        <p:nvSpPr>
          <p:cNvPr id="4" name="TextBox 3"/>
          <p:cNvSpPr txBox="1"/>
          <p:nvPr/>
        </p:nvSpPr>
        <p:spPr>
          <a:xfrm>
            <a:off x="2188437" y="6388363"/>
            <a:ext cx="9351664" cy="738664"/>
          </a:xfrm>
          <a:prstGeom prst="rect">
            <a:avLst/>
          </a:prstGeom>
          <a:noFill/>
        </p:spPr>
        <p:txBody>
          <a:bodyPr wrap="square" rtlCol="0">
            <a:spAutoFit/>
          </a:bodyPr>
          <a:lstStyle/>
          <a:p>
            <a:r>
              <a:rPr lang="en-GB" altLang="en-US" sz="1200" dirty="0">
                <a:latin typeface="Arial" panose="020B0604020202020204" pitchFamily="34" charset="0"/>
                <a:ea typeface="ＭＳ Ｐゴシック" panose="020B0600070205080204" pitchFamily="34" charset="-128"/>
              </a:rPr>
              <a:t>Read more: </a:t>
            </a:r>
            <a:r>
              <a:rPr lang="en-GB" altLang="en-US" sz="1200" dirty="0">
                <a:latin typeface="Arial" panose="020B0604020202020204" pitchFamily="34" charset="0"/>
                <a:ea typeface="ＭＳ Ｐゴシック" panose="020B0600070205080204" pitchFamily="34" charset="-128"/>
                <a:hlinkClick r:id="rId3"/>
              </a:rPr>
              <a:t>Difference Between FDM and TDM | Difference Between | FDM vs TDM</a:t>
            </a:r>
            <a:r>
              <a:rPr lang="en-GB" altLang="en-US" sz="1200" dirty="0">
                <a:latin typeface="Arial" panose="020B0604020202020204" pitchFamily="34" charset="0"/>
                <a:ea typeface="ＭＳ Ｐゴシック" panose="020B0600070205080204" pitchFamily="34" charset="-128"/>
              </a:rPr>
              <a:t> </a:t>
            </a:r>
            <a:r>
              <a:rPr lang="en-GB" altLang="en-US" sz="1200" dirty="0">
                <a:latin typeface="Arial" panose="020B0604020202020204" pitchFamily="34" charset="0"/>
                <a:ea typeface="ＭＳ Ｐゴシック" panose="020B0600070205080204" pitchFamily="34" charset="-128"/>
                <a:hlinkClick r:id="rId3"/>
              </a:rPr>
              <a:t>http://www.differencebetween.net/technology/difference-between-fdm-and-tdm/#ixzz3yQN2nIQC</a:t>
            </a:r>
            <a:endParaRPr lang="en-US" altLang="en-US" sz="1200" dirty="0">
              <a:latin typeface="Times New Roman" panose="02020603050405020304" pitchFamily="18" charset="0"/>
              <a:ea typeface="ＭＳ Ｐゴシック" panose="020B0600070205080204" pitchFamily="34" charset="-128"/>
            </a:endParaRPr>
          </a:p>
          <a:p>
            <a:endParaRPr lang="en-US" dirty="0"/>
          </a:p>
        </p:txBody>
      </p:sp>
    </p:spTree>
    <p:extLst>
      <p:ext uri="{BB962C8B-B14F-4D97-AF65-F5344CB8AC3E}">
        <p14:creationId xmlns:p14="http://schemas.microsoft.com/office/powerpoint/2010/main" val="229470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1"/>
                                        </p:tgtEl>
                                        <p:attrNameLst>
                                          <p:attrName>style.visibility</p:attrName>
                                        </p:attrNameLst>
                                      </p:cBhvr>
                                      <p:to>
                                        <p:strVal val="visible"/>
                                      </p:to>
                                    </p:set>
                                    <p:animEffect transition="in" filter="dissolve">
                                      <p:cBhvr>
                                        <p:cTn id="12" dur="500"/>
                                        <p:tgtEl>
                                          <p:spTgt spid="1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wipe(left)">
                                      <p:cBhvr>
                                        <p:cTn id="17" dur="500"/>
                                        <p:tgtEl>
                                          <p:spTgt spid="86"/>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87"/>
                                        </p:tgtEl>
                                        <p:attrNameLst>
                                          <p:attrName>style.visibility</p:attrName>
                                        </p:attrNameLst>
                                      </p:cBhvr>
                                      <p:to>
                                        <p:strVal val="visible"/>
                                      </p:to>
                                    </p:set>
                                    <p:animEffect transition="in" filter="wipe(left)">
                                      <p:cBhvr>
                                        <p:cTn id="21" dur="500"/>
                                        <p:tgtEl>
                                          <p:spTgt spid="87"/>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wipe(left)">
                                      <p:cBhvr>
                                        <p:cTn id="25" dur="500"/>
                                        <p:tgtEl>
                                          <p:spTgt spid="88"/>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89"/>
                                        </p:tgtEl>
                                        <p:attrNameLst>
                                          <p:attrName>style.visibility</p:attrName>
                                        </p:attrNameLst>
                                      </p:cBhvr>
                                      <p:to>
                                        <p:strVal val="visible"/>
                                      </p:to>
                                    </p:set>
                                    <p:animEffect transition="in" filter="wipe(left)">
                                      <p:cBhvr>
                                        <p:cTn id="29" dur="500"/>
                                        <p:tgtEl>
                                          <p:spTgt spid="8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499"/>
                                          </p:stCondLst>
                                        </p:cTn>
                                        <p:tgtEl>
                                          <p:spTgt spid="90"/>
                                        </p:tgtEl>
                                        <p:attrNameLst>
                                          <p:attrName>style.visibility</p:attrName>
                                        </p:attrNameLst>
                                      </p:cBhvr>
                                      <p:to>
                                        <p:strVal val="visible"/>
                                      </p:to>
                                    </p:set>
                                  </p:childTnLst>
                                </p:cTn>
                              </p:par>
                              <p:par>
                                <p:cTn id="34" presetID="9" presetClass="entr" presetSubtype="0" fill="hold" grpId="0" nodeType="withEffect">
                                  <p:stCondLst>
                                    <p:cond delay="0"/>
                                  </p:stCondLst>
                                  <p:childTnLst>
                                    <p:set>
                                      <p:cBhvr>
                                        <p:cTn id="35" dur="1" fill="hold">
                                          <p:stCondLst>
                                            <p:cond delay="0"/>
                                          </p:stCondLst>
                                        </p:cTn>
                                        <p:tgtEl>
                                          <p:spTgt spid="182"/>
                                        </p:tgtEl>
                                        <p:attrNameLst>
                                          <p:attrName>style.visibility</p:attrName>
                                        </p:attrNameLst>
                                      </p:cBhvr>
                                      <p:to>
                                        <p:strVal val="visible"/>
                                      </p:to>
                                    </p:set>
                                    <p:animEffect transition="in" filter="dissolve">
                                      <p:cBhvr>
                                        <p:cTn id="36" dur="500"/>
                                        <p:tgtEl>
                                          <p:spTgt spid="18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25"/>
                                        </p:tgtEl>
                                        <p:attrNameLst>
                                          <p:attrName>style.visibility</p:attrName>
                                        </p:attrNameLst>
                                      </p:cBhvr>
                                      <p:to>
                                        <p:strVal val="visible"/>
                                      </p:to>
                                    </p:set>
                                    <p:animEffect transition="in" filter="wipe(up)">
                                      <p:cBhvr>
                                        <p:cTn id="41" dur="500"/>
                                        <p:tgtEl>
                                          <p:spTgt spid="125"/>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73"/>
                                        </p:tgtEl>
                                        <p:attrNameLst>
                                          <p:attrName>style.visibility</p:attrName>
                                        </p:attrNameLst>
                                      </p:cBhvr>
                                      <p:to>
                                        <p:strVal val="visible"/>
                                      </p:to>
                                    </p:set>
                                    <p:animEffect transition="in" filter="dissolve">
                                      <p:cBhvr>
                                        <p:cTn id="46" dur="500"/>
                                        <p:tgtEl>
                                          <p:spTgt spid="17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97"/>
                                        </p:tgtEl>
                                        <p:attrNameLst>
                                          <p:attrName>style.visibility</p:attrName>
                                        </p:attrNameLst>
                                      </p:cBhvr>
                                      <p:to>
                                        <p:strVal val="visible"/>
                                      </p:to>
                                    </p:set>
                                    <p:animEffect transition="in" filter="wipe(up)">
                                      <p:cBhvr>
                                        <p:cTn id="51" dur="500"/>
                                        <p:tgtEl>
                                          <p:spTgt spid="97"/>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3"/>
                                        </p:tgtEl>
                                        <p:attrNameLst>
                                          <p:attrName>style.visibility</p:attrName>
                                        </p:attrNameLst>
                                      </p:cBhvr>
                                      <p:to>
                                        <p:strVal val="visible"/>
                                      </p:to>
                                    </p:set>
                                    <p:animEffect transition="in" filter="wipe(up)">
                                      <p:cBhvr>
                                        <p:cTn id="55" dur="500"/>
                                        <p:tgtEl>
                                          <p:spTgt spid="103"/>
                                        </p:tgtEl>
                                      </p:cBhvr>
                                    </p:animEffec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109"/>
                                        </p:tgtEl>
                                        <p:attrNameLst>
                                          <p:attrName>style.visibility</p:attrName>
                                        </p:attrNameLst>
                                      </p:cBhvr>
                                      <p:to>
                                        <p:strVal val="visible"/>
                                      </p:to>
                                    </p:set>
                                    <p:animEffect transition="in" filter="wipe(up)">
                                      <p:cBhvr>
                                        <p:cTn id="59" dur="500"/>
                                        <p:tgtEl>
                                          <p:spTgt spid="109"/>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115"/>
                                        </p:tgtEl>
                                        <p:attrNameLst>
                                          <p:attrName>style.visibility</p:attrName>
                                        </p:attrNameLst>
                                      </p:cBhvr>
                                      <p:to>
                                        <p:strVal val="visible"/>
                                      </p:to>
                                    </p:set>
                                    <p:animEffect transition="in" filter="wipe(up)">
                                      <p:cBhvr>
                                        <p:cTn id="63" dur="500"/>
                                        <p:tgtEl>
                                          <p:spTgt spid="11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45"/>
                                        </p:tgtEl>
                                        <p:attrNameLst>
                                          <p:attrName>style.visibility</p:attrName>
                                        </p:attrNameLst>
                                      </p:cBhvr>
                                      <p:to>
                                        <p:strVal val="visible"/>
                                      </p:to>
                                    </p:set>
                                    <p:animEffect transition="in" filter="wipe(left)">
                                      <p:cBhvr>
                                        <p:cTn id="68" dur="500"/>
                                        <p:tgtEl>
                                          <p:spTgt spid="14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150"/>
                                        </p:tgtEl>
                                        <p:attrNameLst>
                                          <p:attrName>style.visibility</p:attrName>
                                        </p:attrNameLst>
                                      </p:cBhvr>
                                      <p:to>
                                        <p:strVal val="visible"/>
                                      </p:to>
                                    </p:set>
                                    <p:animEffect transition="in" filter="wipe(up)">
                                      <p:cBhvr>
                                        <p:cTn id="73"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P spid="88" grpId="0" animBg="1"/>
      <p:bldP spid="89" grpId="0" animBg="1"/>
      <p:bldP spid="182" grpId="0"/>
      <p:bldP spid="171" grpId="0"/>
      <p:bldP spid="17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38200" y="244222"/>
            <a:ext cx="10515600" cy="894622"/>
          </a:xfrm>
        </p:spPr>
        <p:txBody>
          <a:bodyPr/>
          <a:lstStyle/>
          <a:p>
            <a:r>
              <a:rPr lang="en-US" altLang="ja-JP" dirty="0"/>
              <a:t>Packet switching versus circuit switching</a:t>
            </a:r>
            <a:endParaRPr lang="en-US" dirty="0"/>
          </a:p>
        </p:txBody>
      </p:sp>
      <p:sp>
        <p:nvSpPr>
          <p:cNvPr id="189" name="Rectangle 3">
            <a:extLst>
              <a:ext uri="{FF2B5EF4-FFF2-40B4-BE49-F238E27FC236}">
                <a16:creationId xmlns:a16="http://schemas.microsoft.com/office/drawing/2014/main" id="{17C01842-A8D9-3947-BFAD-E29BD4964F34}"/>
              </a:ext>
            </a:extLst>
          </p:cNvPr>
          <p:cNvSpPr txBox="1">
            <a:spLocks noChangeArrowheads="1"/>
          </p:cNvSpPr>
          <p:nvPr/>
        </p:nvSpPr>
        <p:spPr>
          <a:xfrm>
            <a:off x="1798051" y="1331088"/>
            <a:ext cx="4938590" cy="193818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1775" marR="0" lvl="0" indent="-231775" algn="l" defTabSz="914400" rtl="0" eaLnBrk="1" fontAlgn="auto" latinLnBrk="0" hangingPunct="1">
              <a:lnSpc>
                <a:spcPct val="90000"/>
              </a:lnSpc>
              <a:spcBef>
                <a:spcPts val="600"/>
              </a:spcBef>
              <a:spcAft>
                <a:spcPts val="0"/>
              </a:spcAft>
              <a:buClr>
                <a:srgbClr val="0000A3"/>
              </a:buClr>
              <a:buSzPct val="75000"/>
              <a:buFont typeface="Wingdings" pitchFamily="2" charset="2"/>
              <a:buNone/>
              <a:tabLst>
                <a:tab pos="566738" algn="l"/>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example:</a:t>
            </a:r>
          </a:p>
          <a:p>
            <a:pPr marL="228600" marR="0" lvl="0" indent="-228600" algn="l" defTabSz="914400" rtl="0" eaLnBrk="1" fontAlgn="auto" latinLnBrk="0" hangingPunct="1">
              <a:lnSpc>
                <a:spcPct val="90000"/>
              </a:lnSpc>
              <a:spcBef>
                <a:spcPts val="600"/>
              </a:spcBef>
              <a:spcAft>
                <a:spcPts val="0"/>
              </a:spcAft>
              <a:buClr>
                <a:srgbClr val="0000A3"/>
              </a:buClr>
              <a:buSzTx/>
              <a:buFont typeface="Wingdings" pitchFamily="2" charset="2"/>
              <a:buChar char="§"/>
              <a:tabLst>
                <a:tab pos="566738" algn="l"/>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 Gb/s link</a:t>
            </a:r>
          </a:p>
          <a:p>
            <a:pPr marL="228600" marR="0" lvl="0" indent="-228600" algn="l" defTabSz="914400" rtl="0" eaLnBrk="1" fontAlgn="auto" latinLnBrk="0" hangingPunct="1">
              <a:lnSpc>
                <a:spcPct val="90000"/>
              </a:lnSpc>
              <a:spcBef>
                <a:spcPts val="600"/>
              </a:spcBef>
              <a:spcAft>
                <a:spcPts val="0"/>
              </a:spcAft>
              <a:buClr>
                <a:srgbClr val="0000A3"/>
              </a:buClr>
              <a:buSzTx/>
              <a:buFont typeface="Wingdings" pitchFamily="2" charset="2"/>
              <a:buChar char="§"/>
              <a:tabLst>
                <a:tab pos="566738" algn="l"/>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each user: </a:t>
            </a:r>
          </a:p>
          <a:p>
            <a:pPr marL="514350" marR="0" lvl="1" indent="-217488" algn="l" defTabSz="914400" rtl="0" eaLnBrk="1" fontAlgn="auto" latinLnBrk="0" hangingPunct="1">
              <a:lnSpc>
                <a:spcPct val="90000"/>
              </a:lnSpc>
              <a:spcBef>
                <a:spcPts val="600"/>
              </a:spcBef>
              <a:spcAft>
                <a:spcPts val="0"/>
              </a:spcAft>
              <a:buClr>
                <a:srgbClr val="0000A8"/>
              </a:buClr>
              <a:buSzTx/>
              <a:buFontTx/>
              <a:buChar char="•"/>
              <a:tabLst>
                <a:tab pos="566738" algn="l"/>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100 Mb/s when </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“active”</a:t>
            </a:r>
          </a:p>
          <a:p>
            <a:pPr marL="514350" marR="0" lvl="1" indent="-217488" algn="l" defTabSz="914400" rtl="0" eaLnBrk="1" fontAlgn="auto" latinLnBrk="0" hangingPunct="1">
              <a:lnSpc>
                <a:spcPct val="90000"/>
              </a:lnSpc>
              <a:spcBef>
                <a:spcPts val="600"/>
              </a:spcBef>
              <a:spcAft>
                <a:spcPts val="0"/>
              </a:spcAft>
              <a:buClr>
                <a:srgbClr val="0000A8"/>
              </a:buClr>
              <a:buSzTx/>
              <a:buFontTx/>
              <a:buChar char="•"/>
              <a:tabLst>
                <a:tab pos="566738" algn="l"/>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active 10% of time</a:t>
            </a:r>
          </a:p>
          <a:p>
            <a:pPr marL="566738" marR="0" lvl="1" indent="-2190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tab pos="566738" algn="l"/>
              </a:tabLst>
              <a:defRPr/>
            </a:pPr>
            <a:endParaRPr kumimoji="0" lang="en-US" altLang="en-US" sz="20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endParaRPr>
          </a:p>
          <a:p>
            <a:pPr marL="231775" marR="0" lvl="0" indent="-2317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tab pos="566738" algn="l"/>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90" name="Rectangle 4">
            <a:extLst>
              <a:ext uri="{FF2B5EF4-FFF2-40B4-BE49-F238E27FC236}">
                <a16:creationId xmlns:a16="http://schemas.microsoft.com/office/drawing/2014/main" id="{7C386600-7D5F-2A48-8322-A74286FEE874}"/>
              </a:ext>
            </a:extLst>
          </p:cNvPr>
          <p:cNvSpPr txBox="1">
            <a:spLocks noChangeArrowheads="1"/>
          </p:cNvSpPr>
          <p:nvPr/>
        </p:nvSpPr>
        <p:spPr>
          <a:xfrm>
            <a:off x="770020" y="3120575"/>
            <a:ext cx="11085095" cy="110096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how many users can use this network under circuit-switching and packet switching</a:t>
            </a:r>
            <a:r>
              <a:rPr kumimoji="0" lang="en-US" altLang="en-US" sz="2400" b="0" i="0" u="none" strike="noStrike" kern="1200" cap="none" spc="0" normalizeH="0" baseline="0" noProof="0" dirty="0" smtClean="0">
                <a:ln>
                  <a:noFill/>
                </a:ln>
                <a:solidFill>
                  <a:prstClr val="black"/>
                </a:solidFill>
                <a:effectLst/>
                <a:uLnTx/>
                <a:uFillTx/>
                <a:latin typeface="Calibri" panose="020F0502020204030204"/>
                <a:ea typeface="ＭＳ Ｐゴシック" panose="020B0600070205080204" pitchFamily="34" charset="-128"/>
                <a:cs typeface="+mn-cs"/>
              </a:rPr>
              <a:t>?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0" u="none" strike="noStrike" kern="1200" cap="none" spc="0" normalizeH="0" baseline="0" noProof="0" dirty="0" smtClean="0">
                <a:ln>
                  <a:noFill/>
                </a:ln>
                <a:solidFill>
                  <a:prstClr val="black"/>
                </a:solidFill>
                <a:effectLst/>
                <a:uLnTx/>
                <a:uFillTx/>
                <a:latin typeface="Calibri" panose="020F0502020204030204"/>
                <a:ea typeface="ＭＳ Ｐゴシック" panose="020B0600070205080204" pitchFamily="34" charset="-128"/>
                <a:cs typeface="+mn-cs"/>
              </a:rPr>
              <a:t>Let N=35</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208" name="TextBox 1">
            <a:extLst>
              <a:ext uri="{FF2B5EF4-FFF2-40B4-BE49-F238E27FC236}">
                <a16:creationId xmlns:a16="http://schemas.microsoft.com/office/drawing/2014/main" id="{7FA05B00-8070-F844-B8CC-0195B065BA34}"/>
              </a:ext>
            </a:extLst>
          </p:cNvPr>
          <p:cNvSpPr txBox="1">
            <a:spLocks noChangeArrowheads="1"/>
          </p:cNvSpPr>
          <p:nvPr/>
        </p:nvSpPr>
        <p:spPr bwMode="auto">
          <a:xfrm>
            <a:off x="876491" y="6199144"/>
            <a:ext cx="9147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ttp://gaia.cs.umass.edu/kurose_ross/interactive</a:t>
            </a:r>
          </a:p>
        </p:txBody>
      </p:sp>
      <p:grpSp>
        <p:nvGrpSpPr>
          <p:cNvPr id="4" name="Group 3">
            <a:extLst>
              <a:ext uri="{FF2B5EF4-FFF2-40B4-BE49-F238E27FC236}">
                <a16:creationId xmlns:a16="http://schemas.microsoft.com/office/drawing/2014/main" id="{BDCB3388-63D6-E94D-A6AC-103823FF44D9}"/>
              </a:ext>
            </a:extLst>
          </p:cNvPr>
          <p:cNvGrpSpPr/>
          <p:nvPr/>
        </p:nvGrpSpPr>
        <p:grpSpPr>
          <a:xfrm>
            <a:off x="5274718" y="1427105"/>
            <a:ext cx="4284372" cy="1665011"/>
            <a:chOff x="6463839" y="2201136"/>
            <a:chExt cx="5112300" cy="2005013"/>
          </a:xfrm>
        </p:grpSpPr>
        <p:sp>
          <p:nvSpPr>
            <p:cNvPr id="191" name="Line 15">
              <a:extLst>
                <a:ext uri="{FF2B5EF4-FFF2-40B4-BE49-F238E27FC236}">
                  <a16:creationId xmlns:a16="http://schemas.microsoft.com/office/drawing/2014/main" id="{8D3CAF60-F994-A546-AAAD-47571FD48260}"/>
                </a:ext>
              </a:extLst>
            </p:cNvPr>
            <p:cNvSpPr>
              <a:spLocks noChangeShapeType="1"/>
            </p:cNvSpPr>
            <p:nvPr/>
          </p:nvSpPr>
          <p:spPr bwMode="auto">
            <a:xfrm>
              <a:off x="7197264" y="2684966"/>
              <a:ext cx="838200" cy="4572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2" name="Line 16">
              <a:extLst>
                <a:ext uri="{FF2B5EF4-FFF2-40B4-BE49-F238E27FC236}">
                  <a16:creationId xmlns:a16="http://schemas.microsoft.com/office/drawing/2014/main" id="{DAFDB301-9C22-7E40-AB5C-B1019D11D067}"/>
                </a:ext>
              </a:extLst>
            </p:cNvPr>
            <p:cNvSpPr>
              <a:spLocks noChangeShapeType="1"/>
            </p:cNvSpPr>
            <p:nvPr/>
          </p:nvSpPr>
          <p:spPr bwMode="auto">
            <a:xfrm>
              <a:off x="8027887" y="3142166"/>
              <a:ext cx="2038350" cy="0"/>
            </a:xfrm>
            <a:prstGeom prst="line">
              <a:avLst/>
            </a:prstGeom>
            <a:noFill/>
            <a:ln w="28575">
              <a:solidFill>
                <a:srgbClr val="0000A8"/>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 name="Line 17">
              <a:extLst>
                <a:ext uri="{FF2B5EF4-FFF2-40B4-BE49-F238E27FC236}">
                  <a16:creationId xmlns:a16="http://schemas.microsoft.com/office/drawing/2014/main" id="{08D96691-67D0-164A-8B20-0A8F49D82B52}"/>
                </a:ext>
              </a:extLst>
            </p:cNvPr>
            <p:cNvSpPr>
              <a:spLocks noChangeShapeType="1"/>
            </p:cNvSpPr>
            <p:nvPr/>
          </p:nvSpPr>
          <p:spPr bwMode="auto">
            <a:xfrm>
              <a:off x="8027887" y="3317507"/>
              <a:ext cx="2038350" cy="0"/>
            </a:xfrm>
            <a:prstGeom prst="line">
              <a:avLst/>
            </a:prstGeom>
            <a:noFill/>
            <a:ln w="28575">
              <a:solidFill>
                <a:srgbClr val="0000A8"/>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4" name="Line 18">
              <a:extLst>
                <a:ext uri="{FF2B5EF4-FFF2-40B4-BE49-F238E27FC236}">
                  <a16:creationId xmlns:a16="http://schemas.microsoft.com/office/drawing/2014/main" id="{5E60CA0C-29AD-554D-BDE3-8F41053E47D4}"/>
                </a:ext>
              </a:extLst>
            </p:cNvPr>
            <p:cNvSpPr>
              <a:spLocks noChangeShapeType="1"/>
            </p:cNvSpPr>
            <p:nvPr/>
          </p:nvSpPr>
          <p:spPr bwMode="auto">
            <a:xfrm flipV="1">
              <a:off x="7273464" y="3317507"/>
              <a:ext cx="761999" cy="609599"/>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5" name="Text Box 19">
              <a:extLst>
                <a:ext uri="{FF2B5EF4-FFF2-40B4-BE49-F238E27FC236}">
                  <a16:creationId xmlns:a16="http://schemas.microsoft.com/office/drawing/2014/main" id="{4727766D-8865-024A-9422-01733ADE9C9C}"/>
                </a:ext>
              </a:extLst>
            </p:cNvPr>
            <p:cNvSpPr txBox="1">
              <a:spLocks noChangeArrowheads="1"/>
            </p:cNvSpPr>
            <p:nvPr/>
          </p:nvSpPr>
          <p:spPr bwMode="auto">
            <a:xfrm>
              <a:off x="6979492" y="2909443"/>
              <a:ext cx="876970" cy="681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N</a:t>
              </a:r>
              <a:r>
                <a:rPr kumimoji="0" lang="en-US" altLang="en-US" sz="18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users</a:t>
              </a:r>
            </a:p>
          </p:txBody>
        </p:sp>
        <p:sp>
          <p:nvSpPr>
            <p:cNvPr id="196" name="Text Box 20">
              <a:extLst>
                <a:ext uri="{FF2B5EF4-FFF2-40B4-BE49-F238E27FC236}">
                  <a16:creationId xmlns:a16="http://schemas.microsoft.com/office/drawing/2014/main" id="{02F193D8-1895-D243-9C9D-86059DDF4050}"/>
                </a:ext>
              </a:extLst>
            </p:cNvPr>
            <p:cNvSpPr txBox="1">
              <a:spLocks noChangeArrowheads="1"/>
            </p:cNvSpPr>
            <p:nvPr/>
          </p:nvSpPr>
          <p:spPr bwMode="auto">
            <a:xfrm>
              <a:off x="10245005" y="3251831"/>
              <a:ext cx="13311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 Gbps link</a:t>
              </a:r>
            </a:p>
          </p:txBody>
        </p:sp>
        <p:sp>
          <p:nvSpPr>
            <p:cNvPr id="197" name="Line 47">
              <a:extLst>
                <a:ext uri="{FF2B5EF4-FFF2-40B4-BE49-F238E27FC236}">
                  <a16:creationId xmlns:a16="http://schemas.microsoft.com/office/drawing/2014/main" id="{562BF16C-2907-8C4D-B28F-D8B95C2C2340}"/>
                </a:ext>
              </a:extLst>
            </p:cNvPr>
            <p:cNvSpPr>
              <a:spLocks noChangeShapeType="1"/>
            </p:cNvSpPr>
            <p:nvPr/>
          </p:nvSpPr>
          <p:spPr bwMode="auto">
            <a:xfrm>
              <a:off x="9308639" y="3234599"/>
              <a:ext cx="1409700"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1" name="Text Box 34">
              <a:extLst>
                <a:ext uri="{FF2B5EF4-FFF2-40B4-BE49-F238E27FC236}">
                  <a16:creationId xmlns:a16="http://schemas.microsoft.com/office/drawing/2014/main" id="{C6727030-4F85-B845-B014-77B365B7FD45}"/>
                </a:ext>
              </a:extLst>
            </p:cNvPr>
            <p:cNvSpPr txBox="1">
              <a:spLocks noChangeArrowheads="1"/>
            </p:cNvSpPr>
            <p:nvPr/>
          </p:nvSpPr>
          <p:spPr bwMode="auto">
            <a:xfrm rot="5273514">
              <a:off x="6621034" y="2903648"/>
              <a:ext cx="73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grpSp>
          <p:nvGrpSpPr>
            <p:cNvPr id="202" name="Group 37">
              <a:extLst>
                <a:ext uri="{FF2B5EF4-FFF2-40B4-BE49-F238E27FC236}">
                  <a16:creationId xmlns:a16="http://schemas.microsoft.com/office/drawing/2014/main" id="{FC6117E2-B5D0-3248-96A0-171CEAC333D8}"/>
                </a:ext>
              </a:extLst>
            </p:cNvPr>
            <p:cNvGrpSpPr>
              <a:grpSpLocks/>
            </p:cNvGrpSpPr>
            <p:nvPr/>
          </p:nvGrpSpPr>
          <p:grpSpPr bwMode="auto">
            <a:xfrm>
              <a:off x="6463839" y="2201136"/>
              <a:ext cx="779462" cy="679450"/>
              <a:chOff x="-44" y="1473"/>
              <a:chExt cx="981" cy="1105"/>
            </a:xfrm>
          </p:grpSpPr>
          <p:pic>
            <p:nvPicPr>
              <p:cNvPr id="203" name="Picture 38" descr="desktop_computer_stylized_medium">
                <a:extLst>
                  <a:ext uri="{FF2B5EF4-FFF2-40B4-BE49-F238E27FC236}">
                    <a16:creationId xmlns:a16="http://schemas.microsoft.com/office/drawing/2014/main" id="{02935161-CCBE-2A48-BC18-CA296B258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 name="Freeform 39">
                <a:extLst>
                  <a:ext uri="{FF2B5EF4-FFF2-40B4-BE49-F238E27FC236}">
                    <a16:creationId xmlns:a16="http://schemas.microsoft.com/office/drawing/2014/main" id="{5B7E3C12-D98B-2E49-A821-F85CB5D7880B}"/>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05" name="Group 40">
              <a:extLst>
                <a:ext uri="{FF2B5EF4-FFF2-40B4-BE49-F238E27FC236}">
                  <a16:creationId xmlns:a16="http://schemas.microsoft.com/office/drawing/2014/main" id="{0E3BE850-C184-E14C-9842-3CBC3C7E1737}"/>
                </a:ext>
              </a:extLst>
            </p:cNvPr>
            <p:cNvGrpSpPr>
              <a:grpSpLocks/>
            </p:cNvGrpSpPr>
            <p:nvPr/>
          </p:nvGrpSpPr>
          <p:grpSpPr bwMode="auto">
            <a:xfrm>
              <a:off x="6468601" y="3526699"/>
              <a:ext cx="779463" cy="679450"/>
              <a:chOff x="-44" y="1473"/>
              <a:chExt cx="981" cy="1105"/>
            </a:xfrm>
          </p:grpSpPr>
          <p:pic>
            <p:nvPicPr>
              <p:cNvPr id="206" name="Picture 41" descr="desktop_computer_stylized_medium">
                <a:extLst>
                  <a:ext uri="{FF2B5EF4-FFF2-40B4-BE49-F238E27FC236}">
                    <a16:creationId xmlns:a16="http://schemas.microsoft.com/office/drawing/2014/main" id="{34A00C7E-9612-B241-9898-B49B514E6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 name="Freeform 42">
                <a:extLst>
                  <a:ext uri="{FF2B5EF4-FFF2-40B4-BE49-F238E27FC236}">
                    <a16:creationId xmlns:a16="http://schemas.microsoft.com/office/drawing/2014/main" id="{02AA78CC-14BC-8743-BD3C-4017C62F7EA6}"/>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09" name="Group 208">
              <a:extLst>
                <a:ext uri="{FF2B5EF4-FFF2-40B4-BE49-F238E27FC236}">
                  <a16:creationId xmlns:a16="http://schemas.microsoft.com/office/drawing/2014/main" id="{4B3A0818-19B8-9E49-8541-BB1E767B23AC}"/>
                </a:ext>
              </a:extLst>
            </p:cNvPr>
            <p:cNvGrpSpPr/>
            <p:nvPr/>
          </p:nvGrpSpPr>
          <p:grpSpPr>
            <a:xfrm>
              <a:off x="8273141" y="2958864"/>
              <a:ext cx="1158784" cy="572412"/>
              <a:chOff x="7493876" y="2774731"/>
              <a:chExt cx="1481958" cy="894622"/>
            </a:xfrm>
          </p:grpSpPr>
          <p:sp>
            <p:nvSpPr>
              <p:cNvPr id="210" name="Freeform 209">
                <a:extLst>
                  <a:ext uri="{FF2B5EF4-FFF2-40B4-BE49-F238E27FC236}">
                    <a16:creationId xmlns:a16="http://schemas.microsoft.com/office/drawing/2014/main" id="{CF8F931D-76DE-FE49-9C97-0EB9F8B3CE9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1" name="Oval 210">
                <a:extLst>
                  <a:ext uri="{FF2B5EF4-FFF2-40B4-BE49-F238E27FC236}">
                    <a16:creationId xmlns:a16="http://schemas.microsoft.com/office/drawing/2014/main" id="{9BACE013-EB36-8F4C-858D-8A49A2D9AB1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2" name="Group 211">
                <a:extLst>
                  <a:ext uri="{FF2B5EF4-FFF2-40B4-BE49-F238E27FC236}">
                    <a16:creationId xmlns:a16="http://schemas.microsoft.com/office/drawing/2014/main" id="{CAA52B1D-D65D-CA48-9107-33F16F5843B3}"/>
                  </a:ext>
                </a:extLst>
              </p:cNvPr>
              <p:cNvGrpSpPr/>
              <p:nvPr/>
            </p:nvGrpSpPr>
            <p:grpSpPr>
              <a:xfrm>
                <a:off x="7713663" y="2848339"/>
                <a:ext cx="1042107" cy="425543"/>
                <a:chOff x="7786941" y="2884917"/>
                <a:chExt cx="897649" cy="353919"/>
              </a:xfrm>
            </p:grpSpPr>
            <p:sp>
              <p:nvSpPr>
                <p:cNvPr id="213" name="Freeform 212">
                  <a:extLst>
                    <a:ext uri="{FF2B5EF4-FFF2-40B4-BE49-F238E27FC236}">
                      <a16:creationId xmlns:a16="http://schemas.microsoft.com/office/drawing/2014/main" id="{AA4C5BCE-82B8-0048-8448-58CACF31A5B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4" name="Freeform 213">
                  <a:extLst>
                    <a:ext uri="{FF2B5EF4-FFF2-40B4-BE49-F238E27FC236}">
                      <a16:creationId xmlns:a16="http://schemas.microsoft.com/office/drawing/2014/main" id="{58CE4538-1F7C-F447-B65D-F903F168741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BD10D606-81D5-2A4F-98EC-DD366D0D485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91356B23-1026-5749-BCDE-A884E53177D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32" name="Rectangle 3">
            <a:extLst>
              <a:ext uri="{FF2B5EF4-FFF2-40B4-BE49-F238E27FC236}">
                <a16:creationId xmlns:a16="http://schemas.microsoft.com/office/drawing/2014/main" id="{8C03B010-69E6-1B42-A828-F93C63189906}"/>
              </a:ext>
            </a:extLst>
          </p:cNvPr>
          <p:cNvSpPr txBox="1">
            <a:spLocks noChangeArrowheads="1"/>
          </p:cNvSpPr>
          <p:nvPr/>
        </p:nvSpPr>
        <p:spPr>
          <a:xfrm>
            <a:off x="908221" y="3603662"/>
            <a:ext cx="4938590" cy="96425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6738" marR="0" lvl="1" indent="-2190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tab pos="566738" algn="l"/>
              </a:tabLst>
              <a:defRPr/>
            </a:pPr>
            <a:endParaRPr kumimoji="0" lang="en-US" altLang="en-US" sz="20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endParaRPr>
          </a:p>
          <a:p>
            <a:pPr marL="231775" marR="0" lvl="0" indent="-2317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tab pos="566738" algn="l"/>
              </a:tabLst>
              <a:defRPr/>
            </a:pP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circuit-switching: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10 users</a:t>
            </a:r>
          </a:p>
          <a:p>
            <a:pPr marL="231775" marR="0" lvl="0" indent="-2317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tab pos="566738" algn="l"/>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3" name="Group 2">
            <a:extLst>
              <a:ext uri="{FF2B5EF4-FFF2-40B4-BE49-F238E27FC236}">
                <a16:creationId xmlns:a16="http://schemas.microsoft.com/office/drawing/2014/main" id="{4B5DB36C-372C-7849-A383-A0D110333457}"/>
              </a:ext>
            </a:extLst>
          </p:cNvPr>
          <p:cNvGrpSpPr/>
          <p:nvPr/>
        </p:nvGrpSpPr>
        <p:grpSpPr>
          <a:xfrm>
            <a:off x="914111" y="4198445"/>
            <a:ext cx="10033990" cy="2164114"/>
            <a:chOff x="949766" y="3703137"/>
            <a:chExt cx="10033990" cy="2164114"/>
          </a:xfrm>
        </p:grpSpPr>
        <p:sp>
          <p:nvSpPr>
            <p:cNvPr id="200" name="Text Box 48">
              <a:extLst>
                <a:ext uri="{FF2B5EF4-FFF2-40B4-BE49-F238E27FC236}">
                  <a16:creationId xmlns:a16="http://schemas.microsoft.com/office/drawing/2014/main" id="{8EB381AD-3137-AD48-AB59-379F21535568}"/>
                </a:ext>
              </a:extLst>
            </p:cNvPr>
            <p:cNvSpPr txBox="1">
              <a:spLocks noChangeArrowheads="1"/>
            </p:cNvSpPr>
            <p:nvPr/>
          </p:nvSpPr>
          <p:spPr bwMode="auto">
            <a:xfrm>
              <a:off x="6243476" y="4566236"/>
              <a:ext cx="474028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33" name="Rectangle 3">
              <a:extLst>
                <a:ext uri="{FF2B5EF4-FFF2-40B4-BE49-F238E27FC236}">
                  <a16:creationId xmlns:a16="http://schemas.microsoft.com/office/drawing/2014/main" id="{0E79ECB0-50CE-C240-AF72-D00F85143460}"/>
                </a:ext>
              </a:extLst>
            </p:cNvPr>
            <p:cNvSpPr txBox="1">
              <a:spLocks noChangeArrowheads="1"/>
            </p:cNvSpPr>
            <p:nvPr/>
          </p:nvSpPr>
          <p:spPr>
            <a:xfrm>
              <a:off x="949766" y="3703137"/>
              <a:ext cx="4938590" cy="216411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6738" marR="0" lvl="1" indent="-2190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tab pos="566738" algn="l"/>
                </a:tabLst>
                <a:defRPr/>
              </a:pPr>
              <a:endParaRPr kumimoji="0" lang="en-US" altLang="en-US" sz="20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endParaRPr>
            </a:p>
            <a:p>
              <a:pPr marL="231775" marR="0" lvl="0" indent="-2317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tab pos="566738" algn="l"/>
                </a:tabLst>
                <a:defRPr/>
              </a:pP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packet switching: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with 35 users, probability &gt; 10 active at same time is less than .0004 *</a:t>
              </a:r>
            </a:p>
            <a:p>
              <a:pPr marL="231775" marR="0" lvl="0" indent="-2317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tab pos="566738" algn="l"/>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35" name="Slide Number Placeholder 5">
            <a:extLst>
              <a:ext uri="{FF2B5EF4-FFF2-40B4-BE49-F238E27FC236}">
                <a16:creationId xmlns:a16="http://schemas.microsoft.com/office/drawing/2014/main" id="{541D33C7-A4DC-934F-8A9A-8D848D2D5A3C}"/>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28</a:t>
            </a:fld>
            <a:endParaRPr lang="en-US" dirty="0"/>
          </a:p>
        </p:txBody>
      </p:sp>
    </p:spTree>
    <p:extLst>
      <p:ext uri="{BB962C8B-B14F-4D97-AF65-F5344CB8AC3E}">
        <p14:creationId xmlns:p14="http://schemas.microsoft.com/office/powerpoint/2010/main" val="384820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8"/>
                                        </p:tgtEl>
                                        <p:attrNameLst>
                                          <p:attrName>style.visibility</p:attrName>
                                        </p:attrNameLst>
                                      </p:cBhvr>
                                      <p:to>
                                        <p:strVal val="visible"/>
                                      </p:to>
                                    </p:set>
                                    <p:animEffect transition="in" filter="dissolve">
                                      <p:cBhvr>
                                        <p:cTn id="17"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38200" y="244222"/>
            <a:ext cx="10515600" cy="894622"/>
          </a:xfrm>
        </p:spPr>
        <p:txBody>
          <a:bodyPr/>
          <a:lstStyle/>
          <a:p>
            <a:r>
              <a:rPr lang="en-US" altLang="ja-JP" dirty="0"/>
              <a:t>Packet switching versus circuit switching</a:t>
            </a:r>
            <a:endParaRPr lang="en-US" dirty="0"/>
          </a:p>
        </p:txBody>
      </p:sp>
      <p:sp>
        <p:nvSpPr>
          <p:cNvPr id="32" name="Rectangle 3">
            <a:extLst>
              <a:ext uri="{FF2B5EF4-FFF2-40B4-BE49-F238E27FC236}">
                <a16:creationId xmlns:a16="http://schemas.microsoft.com/office/drawing/2014/main" id="{1E1E91E4-C791-1C4D-B1E2-869BEEE107FE}"/>
              </a:ext>
            </a:extLst>
          </p:cNvPr>
          <p:cNvSpPr txBox="1">
            <a:spLocks noChangeArrowheads="1"/>
          </p:cNvSpPr>
          <p:nvPr/>
        </p:nvSpPr>
        <p:spPr>
          <a:xfrm>
            <a:off x="867714" y="1869451"/>
            <a:ext cx="10470588"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great for “bursty” data – sometimes has data to send, but at other times not</a:t>
            </a:r>
          </a:p>
          <a:p>
            <a:pPr marL="682625" marR="0" lvl="1" indent="-22542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resource sharing</a:t>
            </a:r>
          </a:p>
          <a:p>
            <a:pPr marL="682625" marR="0" lvl="1" indent="-22542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simpler, no call setup</a:t>
            </a:r>
            <a:endParaRPr kumimoji="0" lang="en-US" altLang="en-US" sz="20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excessive congestion possible:</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 delay and loss due to buffer overflow</a:t>
            </a:r>
          </a:p>
          <a:p>
            <a:pPr marL="682625" marR="0" lvl="1" indent="-22542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protocols needed for reliable data transfer, congestion control</a:t>
            </a:r>
            <a:endParaRPr kumimoji="0" lang="en-US" altLang="en-US" sz="20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a:t>
            </a: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 How to provide circuit-like behavior with packet-switching?</a:t>
            </a:r>
          </a:p>
          <a:p>
            <a:pPr marL="682625" marR="0" lvl="1" indent="-22542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“It’s complicated.” We’ll study various techniques that try to make packet switching as “circuit-like” as possible.</a:t>
            </a:r>
          </a:p>
        </p:txBody>
      </p:sp>
      <p:sp>
        <p:nvSpPr>
          <p:cNvPr id="33" name="Rectangle 4">
            <a:extLst>
              <a:ext uri="{FF2B5EF4-FFF2-40B4-BE49-F238E27FC236}">
                <a16:creationId xmlns:a16="http://schemas.microsoft.com/office/drawing/2014/main" id="{9C2D0C7C-93C1-5F4F-9441-5CB1AFCF31E3}"/>
              </a:ext>
            </a:extLst>
          </p:cNvPr>
          <p:cNvSpPr txBox="1">
            <a:spLocks noChangeArrowheads="1"/>
          </p:cNvSpPr>
          <p:nvPr/>
        </p:nvSpPr>
        <p:spPr>
          <a:xfrm>
            <a:off x="726050" y="1206091"/>
            <a:ext cx="7620000" cy="6096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Is packet switching a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slam dunk winner”?</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34" name="Text Box 20">
            <a:extLst>
              <a:ext uri="{FF2B5EF4-FFF2-40B4-BE49-F238E27FC236}">
                <a16:creationId xmlns:a16="http://schemas.microsoft.com/office/drawing/2014/main" id="{64D1D8C4-8925-DF49-90D8-9254DA1FD98A}"/>
              </a:ext>
            </a:extLst>
          </p:cNvPr>
          <p:cNvSpPr txBox="1">
            <a:spLocks noChangeArrowheads="1"/>
          </p:cNvSpPr>
          <p:nvPr/>
        </p:nvSpPr>
        <p:spPr bwMode="auto">
          <a:xfrm>
            <a:off x="989983" y="5381704"/>
            <a:ext cx="1047133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Q:</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human analogies of reserved resources (circuit switching) versus on-demand allocation (packet switching)?</a:t>
            </a:r>
          </a:p>
        </p:txBody>
      </p:sp>
      <p:sp>
        <p:nvSpPr>
          <p:cNvPr id="6" name="Slide Number Placeholder 5">
            <a:extLst>
              <a:ext uri="{FF2B5EF4-FFF2-40B4-BE49-F238E27FC236}">
                <a16:creationId xmlns:a16="http://schemas.microsoft.com/office/drawing/2014/main" id="{B17F353E-52FE-E046-AFD1-30F25FFD37CD}"/>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29</a:t>
            </a:fld>
            <a:endParaRPr lang="en-US" dirty="0"/>
          </a:p>
        </p:txBody>
      </p:sp>
    </p:spTree>
    <p:extLst>
      <p:ext uri="{BB962C8B-B14F-4D97-AF65-F5344CB8AC3E}">
        <p14:creationId xmlns:p14="http://schemas.microsoft.com/office/powerpoint/2010/main" val="317747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dissolve">
                                      <p:cBhvr>
                                        <p:cTn id="7" dur="500"/>
                                        <p:tgtEl>
                                          <p:spTgt spid="3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2">
                                            <p:txEl>
                                              <p:pRg st="1" end="1"/>
                                            </p:txEl>
                                          </p:spTgt>
                                        </p:tgtEl>
                                        <p:attrNameLst>
                                          <p:attrName>style.visibility</p:attrName>
                                        </p:attrNameLst>
                                      </p:cBhvr>
                                      <p:to>
                                        <p:strVal val="visible"/>
                                      </p:to>
                                    </p:set>
                                    <p:animEffect transition="in" filter="dissolve">
                                      <p:cBhvr>
                                        <p:cTn id="10" dur="500"/>
                                        <p:tgtEl>
                                          <p:spTgt spid="32">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2">
                                            <p:txEl>
                                              <p:pRg st="2" end="2"/>
                                            </p:txEl>
                                          </p:spTgt>
                                        </p:tgtEl>
                                        <p:attrNameLst>
                                          <p:attrName>style.visibility</p:attrName>
                                        </p:attrNameLst>
                                      </p:cBhvr>
                                      <p:to>
                                        <p:strVal val="visible"/>
                                      </p:to>
                                    </p:set>
                                    <p:animEffect transition="in" filter="dissolve">
                                      <p:cBhvr>
                                        <p:cTn id="13" dur="500"/>
                                        <p:tgtEl>
                                          <p:spTgt spid="3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2">
                                            <p:txEl>
                                              <p:pRg st="3" end="3"/>
                                            </p:txEl>
                                          </p:spTgt>
                                        </p:tgtEl>
                                        <p:attrNameLst>
                                          <p:attrName>style.visibility</p:attrName>
                                        </p:attrNameLst>
                                      </p:cBhvr>
                                      <p:to>
                                        <p:strVal val="visible"/>
                                      </p:to>
                                    </p:set>
                                    <p:animEffect transition="in" filter="dissolve">
                                      <p:cBhvr>
                                        <p:cTn id="18" dur="500"/>
                                        <p:tgtEl>
                                          <p:spTgt spid="32">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2">
                                            <p:txEl>
                                              <p:pRg st="4" end="4"/>
                                            </p:txEl>
                                          </p:spTgt>
                                        </p:tgtEl>
                                        <p:attrNameLst>
                                          <p:attrName>style.visibility</p:attrName>
                                        </p:attrNameLst>
                                      </p:cBhvr>
                                      <p:to>
                                        <p:strVal val="visible"/>
                                      </p:to>
                                    </p:set>
                                    <p:animEffect transition="in" filter="dissolve">
                                      <p:cBhvr>
                                        <p:cTn id="21" dur="500"/>
                                        <p:tgtEl>
                                          <p:spTgt spid="3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2">
                                            <p:txEl>
                                              <p:pRg st="5" end="5"/>
                                            </p:txEl>
                                          </p:spTgt>
                                        </p:tgtEl>
                                        <p:attrNameLst>
                                          <p:attrName>style.visibility</p:attrName>
                                        </p:attrNameLst>
                                      </p:cBhvr>
                                      <p:to>
                                        <p:strVal val="visible"/>
                                      </p:to>
                                    </p:set>
                                    <p:animEffect transition="in" filter="dissolve">
                                      <p:cBhvr>
                                        <p:cTn id="26" dur="500"/>
                                        <p:tgtEl>
                                          <p:spTgt spid="32">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2">
                                            <p:txEl>
                                              <p:pRg st="6" end="6"/>
                                            </p:txEl>
                                          </p:spTgt>
                                        </p:tgtEl>
                                        <p:attrNameLst>
                                          <p:attrName>style.visibility</p:attrName>
                                        </p:attrNameLst>
                                      </p:cBhvr>
                                      <p:to>
                                        <p:strVal val="visible"/>
                                      </p:to>
                                    </p:set>
                                    <p:animEffect transition="in" filter="dissolve">
                                      <p:cBhvr>
                                        <p:cTn id="29" dur="500"/>
                                        <p:tgtEl>
                                          <p:spTgt spid="32">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dissolve">
                                      <p:cBhvr>
                                        <p:cTn id="3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a:bodyPr>
          <a:lstStyle/>
          <a:p>
            <a:r>
              <a:rPr lang="en-US" altLang="ja-JP" sz="5400" b="0" dirty="0"/>
              <a:t>A closer look at Internet structure</a:t>
            </a:r>
            <a:endParaRPr lang="en-US" sz="5400" b="0" dirty="0"/>
          </a:p>
        </p:txBody>
      </p:sp>
      <p:grpSp>
        <p:nvGrpSpPr>
          <p:cNvPr id="801" name="Group 800">
            <a:extLst>
              <a:ext uri="{FF2B5EF4-FFF2-40B4-BE49-F238E27FC236}">
                <a16:creationId xmlns:a16="http://schemas.microsoft.com/office/drawing/2014/main" id="{120F2BC7-BB63-8D47-A127-7655CBFA7174}"/>
              </a:ext>
            </a:extLst>
          </p:cNvPr>
          <p:cNvGrpSpPr/>
          <p:nvPr/>
        </p:nvGrpSpPr>
        <p:grpSpPr>
          <a:xfrm>
            <a:off x="7205350" y="1488461"/>
            <a:ext cx="4525460" cy="4859961"/>
            <a:chOff x="7268561" y="1458365"/>
            <a:chExt cx="4525460" cy="4859961"/>
          </a:xfrm>
        </p:grpSpPr>
        <p:sp>
          <p:nvSpPr>
            <p:cNvPr id="371" name="Freeform 370">
              <a:extLst>
                <a:ext uri="{FF2B5EF4-FFF2-40B4-BE49-F238E27FC236}">
                  <a16:creationId xmlns:a16="http://schemas.microsoft.com/office/drawing/2014/main" id="{21662630-62BB-AE4A-A779-AEACD21E6D7C}"/>
                </a:ext>
              </a:extLst>
            </p:cNvPr>
            <p:cNvSpPr/>
            <p:nvPr/>
          </p:nvSpPr>
          <p:spPr>
            <a:xfrm>
              <a:off x="9048399" y="3035682"/>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417">
              <a:extLst>
                <a:ext uri="{FF2B5EF4-FFF2-40B4-BE49-F238E27FC236}">
                  <a16:creationId xmlns:a16="http://schemas.microsoft.com/office/drawing/2014/main" id="{22352293-C7A6-4C41-9DD8-CAA48CB29154}"/>
                </a:ext>
              </a:extLst>
            </p:cNvPr>
            <p:cNvSpPr>
              <a:spLocks/>
            </p:cNvSpPr>
            <p:nvPr/>
          </p:nvSpPr>
          <p:spPr bwMode="auto">
            <a:xfrm>
              <a:off x="7337287" y="1795939"/>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4" name="Group 418">
              <a:extLst>
                <a:ext uri="{FF2B5EF4-FFF2-40B4-BE49-F238E27FC236}">
                  <a16:creationId xmlns:a16="http://schemas.microsoft.com/office/drawing/2014/main" id="{BE0D451A-5CE4-4C4B-B3DF-A408288EDA0C}"/>
                </a:ext>
              </a:extLst>
            </p:cNvPr>
            <p:cNvGrpSpPr>
              <a:grpSpLocks/>
            </p:cNvGrpSpPr>
            <p:nvPr/>
          </p:nvGrpSpPr>
          <p:grpSpPr bwMode="auto">
            <a:xfrm>
              <a:off x="7268561" y="3259155"/>
              <a:ext cx="1458912" cy="933450"/>
              <a:chOff x="2889" y="1631"/>
              <a:chExt cx="980" cy="743"/>
            </a:xfrm>
          </p:grpSpPr>
          <p:sp>
            <p:nvSpPr>
              <p:cNvPr id="369" name="Rectangle 419">
                <a:extLst>
                  <a:ext uri="{FF2B5EF4-FFF2-40B4-BE49-F238E27FC236}">
                    <a16:creationId xmlns:a16="http://schemas.microsoft.com/office/drawing/2014/main" id="{F39DA03D-3BDA-2344-B3D3-3A95FB5EEDF5}"/>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70" name="AutoShape 420">
                <a:extLst>
                  <a:ext uri="{FF2B5EF4-FFF2-40B4-BE49-F238E27FC236}">
                    <a16:creationId xmlns:a16="http://schemas.microsoft.com/office/drawing/2014/main" id="{579866B0-F884-A84A-B74A-EFEA50EBF84C}"/>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 name="Freeform 427">
              <a:extLst>
                <a:ext uri="{FF2B5EF4-FFF2-40B4-BE49-F238E27FC236}">
                  <a16:creationId xmlns:a16="http://schemas.microsoft.com/office/drawing/2014/main" id="{3F97D486-CCD5-C043-940C-EC1740EC7BA0}"/>
                </a:ext>
              </a:extLst>
            </p:cNvPr>
            <p:cNvSpPr>
              <a:spLocks/>
            </p:cNvSpPr>
            <p:nvPr/>
          </p:nvSpPr>
          <p:spPr bwMode="auto">
            <a:xfrm>
              <a:off x="7775612" y="4653038"/>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Text Box 580">
              <a:extLst>
                <a:ext uri="{FF2B5EF4-FFF2-40B4-BE49-F238E27FC236}">
                  <a16:creationId xmlns:a16="http://schemas.microsoft.com/office/drawing/2014/main" id="{16C4E384-62E0-DC41-883F-EB2C4C99F8DB}"/>
                </a:ext>
              </a:extLst>
            </p:cNvPr>
            <p:cNvSpPr txBox="1">
              <a:spLocks noChangeArrowheads="1"/>
            </p:cNvSpPr>
            <p:nvPr/>
          </p:nvSpPr>
          <p:spPr bwMode="auto">
            <a:xfrm>
              <a:off x="7742485" y="1458365"/>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69" name="Text Box 580">
              <a:extLst>
                <a:ext uri="{FF2B5EF4-FFF2-40B4-BE49-F238E27FC236}">
                  <a16:creationId xmlns:a16="http://schemas.microsoft.com/office/drawing/2014/main" id="{9AC056F8-729E-D344-BD7D-917810217933}"/>
                </a:ext>
              </a:extLst>
            </p:cNvPr>
            <p:cNvSpPr txBox="1">
              <a:spLocks noChangeArrowheads="1"/>
            </p:cNvSpPr>
            <p:nvPr/>
          </p:nvSpPr>
          <p:spPr bwMode="auto">
            <a:xfrm>
              <a:off x="7394046" y="4161826"/>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70" name="Text Box 580">
              <a:extLst>
                <a:ext uri="{FF2B5EF4-FFF2-40B4-BE49-F238E27FC236}">
                  <a16:creationId xmlns:a16="http://schemas.microsoft.com/office/drawing/2014/main" id="{8A1A4F41-0243-4946-9F02-F301CBD596B6}"/>
                </a:ext>
              </a:extLst>
            </p:cNvPr>
            <p:cNvSpPr txBox="1">
              <a:spLocks noChangeArrowheads="1"/>
            </p:cNvSpPr>
            <p:nvPr/>
          </p:nvSpPr>
          <p:spPr bwMode="auto">
            <a:xfrm>
              <a:off x="7370119" y="5749679"/>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372" name="Freeform 371">
              <a:extLst>
                <a:ext uri="{FF2B5EF4-FFF2-40B4-BE49-F238E27FC236}">
                  <a16:creationId xmlns:a16="http://schemas.microsoft.com/office/drawing/2014/main" id="{C89E7C56-1DE4-7143-8EEB-E5965035CC42}"/>
                </a:ext>
              </a:extLst>
            </p:cNvPr>
            <p:cNvSpPr/>
            <p:nvPr/>
          </p:nvSpPr>
          <p:spPr>
            <a:xfrm>
              <a:off x="10285357" y="3149444"/>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4" name="Group 373">
              <a:extLst>
                <a:ext uri="{FF2B5EF4-FFF2-40B4-BE49-F238E27FC236}">
                  <a16:creationId xmlns:a16="http://schemas.microsoft.com/office/drawing/2014/main" id="{96BCCD85-1D07-EF4E-A878-EC23CD23096A}"/>
                </a:ext>
              </a:extLst>
            </p:cNvPr>
            <p:cNvGrpSpPr/>
            <p:nvPr/>
          </p:nvGrpSpPr>
          <p:grpSpPr>
            <a:xfrm>
              <a:off x="10900911" y="3897954"/>
              <a:ext cx="687393" cy="721548"/>
              <a:chOff x="5203089" y="1751190"/>
              <a:chExt cx="858331" cy="662414"/>
            </a:xfrm>
          </p:grpSpPr>
          <p:sp>
            <p:nvSpPr>
              <p:cNvPr id="382" name="Freeform 381">
                <a:extLst>
                  <a:ext uri="{FF2B5EF4-FFF2-40B4-BE49-F238E27FC236}">
                    <a16:creationId xmlns:a16="http://schemas.microsoft.com/office/drawing/2014/main" id="{D6FAD5AB-6E93-5E47-BE32-4993FD767B8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3" name="Freeform 382">
                <a:extLst>
                  <a:ext uri="{FF2B5EF4-FFF2-40B4-BE49-F238E27FC236}">
                    <a16:creationId xmlns:a16="http://schemas.microsoft.com/office/drawing/2014/main" id="{2A115C8B-7EC0-084D-A3CF-7AEF0487F30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84" name="Straight Connector 383">
                <a:extLst>
                  <a:ext uri="{FF2B5EF4-FFF2-40B4-BE49-F238E27FC236}">
                    <a16:creationId xmlns:a16="http://schemas.microsoft.com/office/drawing/2014/main" id="{16F8043F-8502-904C-9632-B3658D71B8BE}"/>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B4B3A6DE-2E70-F74C-8CA1-13247C912682}"/>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4B9DB078-BD58-F64A-B873-E1187205EB94}"/>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D321DD82-9D22-0B49-ADF9-8BE310E97E7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18A2FB0C-53B9-5248-AA65-9BA9B429FC4C}"/>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44FBB965-69F3-F546-AE9F-4AD14078F37E}"/>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91" name="Group 390">
              <a:extLst>
                <a:ext uri="{FF2B5EF4-FFF2-40B4-BE49-F238E27FC236}">
                  <a16:creationId xmlns:a16="http://schemas.microsoft.com/office/drawing/2014/main" id="{BDA3EF41-5873-7D4B-8A04-F8D62DFD2DB6}"/>
                </a:ext>
              </a:extLst>
            </p:cNvPr>
            <p:cNvGrpSpPr/>
            <p:nvPr/>
          </p:nvGrpSpPr>
          <p:grpSpPr>
            <a:xfrm>
              <a:off x="10834382" y="3164075"/>
              <a:ext cx="594613" cy="648336"/>
              <a:chOff x="5203089" y="1751190"/>
              <a:chExt cx="858331" cy="662414"/>
            </a:xfrm>
          </p:grpSpPr>
          <p:sp>
            <p:nvSpPr>
              <p:cNvPr id="399" name="Freeform 398">
                <a:extLst>
                  <a:ext uri="{FF2B5EF4-FFF2-40B4-BE49-F238E27FC236}">
                    <a16:creationId xmlns:a16="http://schemas.microsoft.com/office/drawing/2014/main" id="{325473B9-6F55-684D-B22D-FF70325540C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0" name="Freeform 399">
                <a:extLst>
                  <a:ext uri="{FF2B5EF4-FFF2-40B4-BE49-F238E27FC236}">
                    <a16:creationId xmlns:a16="http://schemas.microsoft.com/office/drawing/2014/main" id="{06CE85F7-18B2-3947-975F-CEA32EE2FBA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01" name="Straight Connector 400">
                <a:extLst>
                  <a:ext uri="{FF2B5EF4-FFF2-40B4-BE49-F238E27FC236}">
                    <a16:creationId xmlns:a16="http://schemas.microsoft.com/office/drawing/2014/main" id="{F3F3D0FA-374D-9147-8047-2B7B3AAF05D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AFF00F79-7128-E243-BBD5-A97200EABABC}"/>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729D9C8D-B396-A049-9B7A-BE878812629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4B32C41F-58E3-CC4F-9625-B6688BEB2140}"/>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58933865-B1C6-3244-A0F5-136E4C6DD92E}"/>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76C939A7-C3F0-5A45-B81D-4E775CF1C92C}"/>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562" name="Freeform 561">
              <a:extLst>
                <a:ext uri="{FF2B5EF4-FFF2-40B4-BE49-F238E27FC236}">
                  <a16:creationId xmlns:a16="http://schemas.microsoft.com/office/drawing/2014/main" id="{BE088278-C41B-3E4A-87CE-FD65749FA13D}"/>
                </a:ext>
              </a:extLst>
            </p:cNvPr>
            <p:cNvSpPr/>
            <p:nvPr/>
          </p:nvSpPr>
          <p:spPr>
            <a:xfrm>
              <a:off x="9604024" y="1751946"/>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3" name="TextBox 572">
              <a:extLst>
                <a:ext uri="{FF2B5EF4-FFF2-40B4-BE49-F238E27FC236}">
                  <a16:creationId xmlns:a16="http://schemas.microsoft.com/office/drawing/2014/main" id="{59DB778E-F23D-6C41-8A2D-8F08BD46CBCB}"/>
                </a:ext>
              </a:extLst>
            </p:cNvPr>
            <p:cNvSpPr txBox="1"/>
            <p:nvPr/>
          </p:nvSpPr>
          <p:spPr>
            <a:xfrm>
              <a:off x="9490412" y="1821099"/>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655" name="Rectangle 654">
              <a:extLst>
                <a:ext uri="{FF2B5EF4-FFF2-40B4-BE49-F238E27FC236}">
                  <a16:creationId xmlns:a16="http://schemas.microsoft.com/office/drawing/2014/main" id="{2DCB9395-41DC-D844-A0B1-59B5BDD3151F}"/>
                </a:ext>
              </a:extLst>
            </p:cNvPr>
            <p:cNvSpPr/>
            <p:nvPr/>
          </p:nvSpPr>
          <p:spPr>
            <a:xfrm>
              <a:off x="9342279" y="3647812"/>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3" name="TextBox 652">
              <a:extLst>
                <a:ext uri="{FF2B5EF4-FFF2-40B4-BE49-F238E27FC236}">
                  <a16:creationId xmlns:a16="http://schemas.microsoft.com/office/drawing/2014/main" id="{C34CA97E-4007-3540-925A-3C739C254049}"/>
                </a:ext>
              </a:extLst>
            </p:cNvPr>
            <p:cNvSpPr txBox="1"/>
            <p:nvPr/>
          </p:nvSpPr>
          <p:spPr>
            <a:xfrm>
              <a:off x="8829373" y="3417823"/>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657" name="TextBox 656">
              <a:extLst>
                <a:ext uri="{FF2B5EF4-FFF2-40B4-BE49-F238E27FC236}">
                  <a16:creationId xmlns:a16="http://schemas.microsoft.com/office/drawing/2014/main" id="{7DCF99E9-1DFC-0241-B2E7-471998268663}"/>
                </a:ext>
              </a:extLst>
            </p:cNvPr>
            <p:cNvSpPr txBox="1"/>
            <p:nvPr/>
          </p:nvSpPr>
          <p:spPr>
            <a:xfrm>
              <a:off x="10980978" y="4647841"/>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658" name="TextBox 657">
              <a:extLst>
                <a:ext uri="{FF2B5EF4-FFF2-40B4-BE49-F238E27FC236}">
                  <a16:creationId xmlns:a16="http://schemas.microsoft.com/office/drawing/2014/main" id="{173BD163-3F4D-944E-B86B-3275B779D5A8}"/>
                </a:ext>
              </a:extLst>
            </p:cNvPr>
            <p:cNvSpPr txBox="1"/>
            <p:nvPr/>
          </p:nvSpPr>
          <p:spPr>
            <a:xfrm>
              <a:off x="10126229" y="4198152"/>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25" name="Group 1024">
            <a:extLst>
              <a:ext uri="{FF2B5EF4-FFF2-40B4-BE49-F238E27FC236}">
                <a16:creationId xmlns:a16="http://schemas.microsoft.com/office/drawing/2014/main" id="{B7334F8A-78E8-5447-8C7B-A897E1246B5B}"/>
              </a:ext>
            </a:extLst>
          </p:cNvPr>
          <p:cNvGrpSpPr/>
          <p:nvPr/>
        </p:nvGrpSpPr>
        <p:grpSpPr>
          <a:xfrm>
            <a:off x="7562238" y="2127325"/>
            <a:ext cx="3578867" cy="3640283"/>
            <a:chOff x="7562238" y="2127325"/>
            <a:chExt cx="3578867" cy="3640283"/>
          </a:xfrm>
        </p:grpSpPr>
        <p:cxnSp>
          <p:nvCxnSpPr>
            <p:cNvPr id="830" name="Straight Connector 829">
              <a:extLst>
                <a:ext uri="{FF2B5EF4-FFF2-40B4-BE49-F238E27FC236}">
                  <a16:creationId xmlns:a16="http://schemas.microsoft.com/office/drawing/2014/main" id="{B163CA8C-EB1E-A14C-9A66-BC297C1207E6}"/>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5423E50E-9196-7E41-B2E3-7EFFBB807850}"/>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D736E0FF-D607-3B4C-A87A-D415301D67BE}"/>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412118DA-F614-8A42-80A7-8D427CB9D063}"/>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1F000A1C-019C-AC40-8B26-99394BC90A3F}"/>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E581177E-ADBB-324A-BE56-FFA64730F33D}"/>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D0BFF2F4-0B07-CF45-A69B-7B91FA12DE36}"/>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E3568D00-797E-F542-B47B-DC40257A1AF2}"/>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B5D2DFB3-E4DE-3C49-8F72-DC09F553A5F3}"/>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F9A85AAA-3DAA-6946-B559-D97F731B61D5}"/>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12CE73BA-DDE8-5741-9E5E-64CA353BA98C}"/>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03" name="Group 802">
              <a:extLst>
                <a:ext uri="{FF2B5EF4-FFF2-40B4-BE49-F238E27FC236}">
                  <a16:creationId xmlns:a16="http://schemas.microsoft.com/office/drawing/2014/main" id="{4429D23B-C424-D54E-A99F-D3FC646B3D08}"/>
                </a:ext>
              </a:extLst>
            </p:cNvPr>
            <p:cNvGrpSpPr/>
            <p:nvPr/>
          </p:nvGrpSpPr>
          <p:grpSpPr>
            <a:xfrm>
              <a:off x="7562238" y="2127325"/>
              <a:ext cx="3578867" cy="3640283"/>
              <a:chOff x="7562238" y="2127325"/>
              <a:chExt cx="3578867" cy="3640283"/>
            </a:xfrm>
          </p:grpSpPr>
          <p:grpSp>
            <p:nvGrpSpPr>
              <p:cNvPr id="800" name="Group 799">
                <a:extLst>
                  <a:ext uri="{FF2B5EF4-FFF2-40B4-BE49-F238E27FC236}">
                    <a16:creationId xmlns:a16="http://schemas.microsoft.com/office/drawing/2014/main" id="{C0FB38C4-8D4E-FD46-8BA5-A01F983C9AF5}"/>
                  </a:ext>
                </a:extLst>
              </p:cNvPr>
              <p:cNvGrpSpPr/>
              <p:nvPr/>
            </p:nvGrpSpPr>
            <p:grpSpPr>
              <a:xfrm>
                <a:off x="7857253" y="2127325"/>
                <a:ext cx="3283852" cy="3640283"/>
                <a:chOff x="7881336" y="2104198"/>
                <a:chExt cx="3283852" cy="3640283"/>
              </a:xfrm>
            </p:grpSpPr>
            <p:sp>
              <p:nvSpPr>
                <p:cNvPr id="22" name="Line 428">
                  <a:extLst>
                    <a:ext uri="{FF2B5EF4-FFF2-40B4-BE49-F238E27FC236}">
                      <a16:creationId xmlns:a16="http://schemas.microsoft.com/office/drawing/2014/main" id="{28DDE19D-11FD-214B-B68A-9F6AAEA3AAEC}"/>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Line 430">
                  <a:extLst>
                    <a:ext uri="{FF2B5EF4-FFF2-40B4-BE49-F238E27FC236}">
                      <a16:creationId xmlns:a16="http://schemas.microsoft.com/office/drawing/2014/main" id="{3188928B-5976-7142-B509-B67C32631B1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Line 431">
                  <a:extLst>
                    <a:ext uri="{FF2B5EF4-FFF2-40B4-BE49-F238E27FC236}">
                      <a16:creationId xmlns:a16="http://schemas.microsoft.com/office/drawing/2014/main" id="{B61C3274-819B-1A4B-9892-BC7A0AB4BF5E}"/>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Line 432">
                  <a:extLst>
                    <a:ext uri="{FF2B5EF4-FFF2-40B4-BE49-F238E27FC236}">
                      <a16:creationId xmlns:a16="http://schemas.microsoft.com/office/drawing/2014/main" id="{6434324A-C183-F645-84E8-7170D215D0C6}"/>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Line 433">
                  <a:extLst>
                    <a:ext uri="{FF2B5EF4-FFF2-40B4-BE49-F238E27FC236}">
                      <a16:creationId xmlns:a16="http://schemas.microsoft.com/office/drawing/2014/main" id="{4326369B-7050-F54A-9B61-51FBE9831653}"/>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Line 435">
                  <a:extLst>
                    <a:ext uri="{FF2B5EF4-FFF2-40B4-BE49-F238E27FC236}">
                      <a16:creationId xmlns:a16="http://schemas.microsoft.com/office/drawing/2014/main" id="{D2EFF5DE-9380-7D46-847C-7986E80C63F3}"/>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Line 436">
                  <a:extLst>
                    <a:ext uri="{FF2B5EF4-FFF2-40B4-BE49-F238E27FC236}">
                      <a16:creationId xmlns:a16="http://schemas.microsoft.com/office/drawing/2014/main" id="{CAD2281A-59A4-DA4C-A9DC-E37CA4991998}"/>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Line 439">
                  <a:extLst>
                    <a:ext uri="{FF2B5EF4-FFF2-40B4-BE49-F238E27FC236}">
                      <a16:creationId xmlns:a16="http://schemas.microsoft.com/office/drawing/2014/main" id="{59746900-72D7-BF46-8B59-62F2A5D479C9}"/>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Line 440">
                  <a:extLst>
                    <a:ext uri="{FF2B5EF4-FFF2-40B4-BE49-F238E27FC236}">
                      <a16:creationId xmlns:a16="http://schemas.microsoft.com/office/drawing/2014/main" id="{76AA107C-4028-5D4D-B986-E7C4D7058C29}"/>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Line 441">
                  <a:extLst>
                    <a:ext uri="{FF2B5EF4-FFF2-40B4-BE49-F238E27FC236}">
                      <a16:creationId xmlns:a16="http://schemas.microsoft.com/office/drawing/2014/main" id="{AF797424-05E8-8345-847C-94DA81395AD4}"/>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Line 443">
                  <a:extLst>
                    <a:ext uri="{FF2B5EF4-FFF2-40B4-BE49-F238E27FC236}">
                      <a16:creationId xmlns:a16="http://schemas.microsoft.com/office/drawing/2014/main" id="{BCDF073B-F330-A345-A512-B85DFD399D1F}"/>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Line 449">
                  <a:extLst>
                    <a:ext uri="{FF2B5EF4-FFF2-40B4-BE49-F238E27FC236}">
                      <a16:creationId xmlns:a16="http://schemas.microsoft.com/office/drawing/2014/main" id="{53CD988A-3515-7242-9C29-87AF281086FD}"/>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8" name="Line 428">
                  <a:extLst>
                    <a:ext uri="{FF2B5EF4-FFF2-40B4-BE49-F238E27FC236}">
                      <a16:creationId xmlns:a16="http://schemas.microsoft.com/office/drawing/2014/main" id="{538963BA-E603-D94F-A908-92C50EC393BD}"/>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7" name="Line 440">
                  <a:extLst>
                    <a:ext uri="{FF2B5EF4-FFF2-40B4-BE49-F238E27FC236}">
                      <a16:creationId xmlns:a16="http://schemas.microsoft.com/office/drawing/2014/main" id="{E3BCB46D-EF32-8C42-A43A-1B0DAF759B6E}"/>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64" name="Straight Connector 563">
                  <a:extLst>
                    <a:ext uri="{FF2B5EF4-FFF2-40B4-BE49-F238E27FC236}">
                      <a16:creationId xmlns:a16="http://schemas.microsoft.com/office/drawing/2014/main" id="{CE6E1140-BC2F-9947-9B51-91DC5079ABB1}"/>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a:extLst>
                    <a:ext uri="{FF2B5EF4-FFF2-40B4-BE49-F238E27FC236}">
                      <a16:creationId xmlns:a16="http://schemas.microsoft.com/office/drawing/2014/main" id="{9EF5B4FA-3960-F54C-936B-C64147078447}"/>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691B45AC-C5E3-D24E-9C63-05D00B08C71D}"/>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a:extLst>
                    <a:ext uri="{FF2B5EF4-FFF2-40B4-BE49-F238E27FC236}">
                      <a16:creationId xmlns:a16="http://schemas.microsoft.com/office/drawing/2014/main" id="{59EB46BB-F3EA-4248-B631-AC80BEB74EF0}"/>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a:extLst>
                    <a:ext uri="{FF2B5EF4-FFF2-40B4-BE49-F238E27FC236}">
                      <a16:creationId xmlns:a16="http://schemas.microsoft.com/office/drawing/2014/main" id="{C562C7DD-3FD1-0E4C-B308-744C6C87FC79}"/>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6793D61B-AD50-A246-A5C0-38DF48C17738}"/>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EDD09B84-3AA8-0948-AB6C-1D5CBFFC5293}"/>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C777BA08-17B1-254B-BCB6-583E10254EC6}"/>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Line 541">
                  <a:extLst>
                    <a:ext uri="{FF2B5EF4-FFF2-40B4-BE49-F238E27FC236}">
                      <a16:creationId xmlns:a16="http://schemas.microsoft.com/office/drawing/2014/main" id="{C44ADC96-78DA-C64F-AF97-4FFA68D2ED1C}"/>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Line 424">
                  <a:extLst>
                    <a:ext uri="{FF2B5EF4-FFF2-40B4-BE49-F238E27FC236}">
                      <a16:creationId xmlns:a16="http://schemas.microsoft.com/office/drawing/2014/main" id="{845B46BE-685D-2D4E-AD26-5684794D19D9}"/>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62" name="Picture 778" descr="antenna_radiation_stylized">
                <a:extLst>
                  <a:ext uri="{FF2B5EF4-FFF2-40B4-BE49-F238E27FC236}">
                    <a16:creationId xmlns:a16="http://schemas.microsoft.com/office/drawing/2014/main" id="{B73E5F98-BC74-DB47-BA02-5F29DC6757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 name="Picture 781" descr="antenna_radiation_stylized">
                <a:extLst>
                  <a:ext uri="{FF2B5EF4-FFF2-40B4-BE49-F238E27FC236}">
                    <a16:creationId xmlns:a16="http://schemas.microsoft.com/office/drawing/2014/main" id="{5F858A2F-D0F0-7E47-8EF1-4C37898F9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 name="Picture 799" descr="cell_tower_radiation copy">
                <a:extLst>
                  <a:ext uri="{FF2B5EF4-FFF2-40B4-BE49-F238E27FC236}">
                    <a16:creationId xmlns:a16="http://schemas.microsoft.com/office/drawing/2014/main" id="{B5B28CD6-3076-384D-8180-86543C59B6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Oval 800">
                <a:extLst>
                  <a:ext uri="{FF2B5EF4-FFF2-40B4-BE49-F238E27FC236}">
                    <a16:creationId xmlns:a16="http://schemas.microsoft.com/office/drawing/2014/main" id="{271D03F6-D85B-EC41-803D-EFAA96DAE87E}"/>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grpSp>
        <p:nvGrpSpPr>
          <p:cNvPr id="1024" name="Group 1023">
            <a:extLst>
              <a:ext uri="{FF2B5EF4-FFF2-40B4-BE49-F238E27FC236}">
                <a16:creationId xmlns:a16="http://schemas.microsoft.com/office/drawing/2014/main" id="{11D2D3D5-CF37-8945-8D0A-CBA0214240EA}"/>
              </a:ext>
            </a:extLst>
          </p:cNvPr>
          <p:cNvGrpSpPr/>
          <p:nvPr/>
        </p:nvGrpSpPr>
        <p:grpSpPr>
          <a:xfrm>
            <a:off x="7613882" y="2107963"/>
            <a:ext cx="3540395" cy="3733733"/>
            <a:chOff x="7619038" y="2102861"/>
            <a:chExt cx="3540395" cy="3733733"/>
          </a:xfrm>
        </p:grpSpPr>
        <p:sp>
          <p:nvSpPr>
            <p:cNvPr id="239" name="Line 426">
              <a:extLst>
                <a:ext uri="{FF2B5EF4-FFF2-40B4-BE49-F238E27FC236}">
                  <a16:creationId xmlns:a16="http://schemas.microsoft.com/office/drawing/2014/main" id="{DDAEB50C-98DD-DA43-B9C4-9AB7F9ED5BFD}"/>
                </a:ext>
              </a:extLst>
            </p:cNvPr>
            <p:cNvSpPr>
              <a:spLocks noChangeShapeType="1"/>
            </p:cNvSpPr>
            <p:nvPr/>
          </p:nvSpPr>
          <p:spPr bwMode="auto">
            <a:xfrm>
              <a:off x="8213016" y="2695257"/>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41" name="Group 783">
              <a:extLst>
                <a:ext uri="{FF2B5EF4-FFF2-40B4-BE49-F238E27FC236}">
                  <a16:creationId xmlns:a16="http://schemas.microsoft.com/office/drawing/2014/main" id="{02FEAFB4-9831-B64A-9F54-92C532E8F36E}"/>
                </a:ext>
              </a:extLst>
            </p:cNvPr>
            <p:cNvGrpSpPr>
              <a:grpSpLocks/>
            </p:cNvGrpSpPr>
            <p:nvPr/>
          </p:nvGrpSpPr>
          <p:grpSpPr bwMode="auto">
            <a:xfrm>
              <a:off x="8055854" y="2304274"/>
              <a:ext cx="298450" cy="464008"/>
              <a:chOff x="3130" y="3288"/>
              <a:chExt cx="410" cy="742"/>
            </a:xfrm>
          </p:grpSpPr>
          <p:sp>
            <p:nvSpPr>
              <p:cNvPr id="244" name="Line 270">
                <a:extLst>
                  <a:ext uri="{FF2B5EF4-FFF2-40B4-BE49-F238E27FC236}">
                    <a16:creationId xmlns:a16="http://schemas.microsoft.com/office/drawing/2014/main" id="{A9300902-94F3-8949-9A54-8B95986ACBE5}"/>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 name="Line 271">
                <a:extLst>
                  <a:ext uri="{FF2B5EF4-FFF2-40B4-BE49-F238E27FC236}">
                    <a16:creationId xmlns:a16="http://schemas.microsoft.com/office/drawing/2014/main" id="{B93F32E3-8690-BD4B-B848-94E1FAAB5E88}"/>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6" name="Line 272">
                <a:extLst>
                  <a:ext uri="{FF2B5EF4-FFF2-40B4-BE49-F238E27FC236}">
                    <a16:creationId xmlns:a16="http://schemas.microsoft.com/office/drawing/2014/main" id="{AB0BEDC3-F0F0-4E42-A55F-57AC0548D591}"/>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7" name="Line 273">
                <a:extLst>
                  <a:ext uri="{FF2B5EF4-FFF2-40B4-BE49-F238E27FC236}">
                    <a16:creationId xmlns:a16="http://schemas.microsoft.com/office/drawing/2014/main" id="{3AF299DE-8F54-D84C-B398-5B3B44C53A96}"/>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8" name="Line 274">
                <a:extLst>
                  <a:ext uri="{FF2B5EF4-FFF2-40B4-BE49-F238E27FC236}">
                    <a16:creationId xmlns:a16="http://schemas.microsoft.com/office/drawing/2014/main" id="{C2005C3C-C4BA-FD44-A127-E5C4FE594D94}"/>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9" name="Line 275">
                <a:extLst>
                  <a:ext uri="{FF2B5EF4-FFF2-40B4-BE49-F238E27FC236}">
                    <a16:creationId xmlns:a16="http://schemas.microsoft.com/office/drawing/2014/main" id="{948DF918-9246-AF45-A55F-C5B7436635B2}"/>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 name="Line 276">
                <a:extLst>
                  <a:ext uri="{FF2B5EF4-FFF2-40B4-BE49-F238E27FC236}">
                    <a16:creationId xmlns:a16="http://schemas.microsoft.com/office/drawing/2014/main" id="{3D1534AB-9253-A140-B4C5-81F085C4528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1" name="Line 277">
                <a:extLst>
                  <a:ext uri="{FF2B5EF4-FFF2-40B4-BE49-F238E27FC236}">
                    <a16:creationId xmlns:a16="http://schemas.microsoft.com/office/drawing/2014/main" id="{3BA377A2-6A51-F64B-AA8B-4FB90FAA7D33}"/>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2" name="Line 278">
                <a:extLst>
                  <a:ext uri="{FF2B5EF4-FFF2-40B4-BE49-F238E27FC236}">
                    <a16:creationId xmlns:a16="http://schemas.microsoft.com/office/drawing/2014/main" id="{FA310FA6-4B1E-0047-8066-8AF44673F2B8}"/>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3" name="Line 279">
                <a:extLst>
                  <a:ext uri="{FF2B5EF4-FFF2-40B4-BE49-F238E27FC236}">
                    <a16:creationId xmlns:a16="http://schemas.microsoft.com/office/drawing/2014/main" id="{254B094E-F3D3-0F46-BF4E-A226644B01D8}"/>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4" name="Line 280">
                <a:extLst>
                  <a:ext uri="{FF2B5EF4-FFF2-40B4-BE49-F238E27FC236}">
                    <a16:creationId xmlns:a16="http://schemas.microsoft.com/office/drawing/2014/main" id="{9805319A-9CA5-7340-811A-8DBCB5A2BAC3}"/>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Line 281">
                <a:extLst>
                  <a:ext uri="{FF2B5EF4-FFF2-40B4-BE49-F238E27FC236}">
                    <a16:creationId xmlns:a16="http://schemas.microsoft.com/office/drawing/2014/main" id="{6042C4DF-7427-904B-A064-26708AF48089}"/>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 name="Line 282">
                <a:extLst>
                  <a:ext uri="{FF2B5EF4-FFF2-40B4-BE49-F238E27FC236}">
                    <a16:creationId xmlns:a16="http://schemas.microsoft.com/office/drawing/2014/main" id="{21FF36A4-E56F-C94A-8E67-9A6E4DA844B2}"/>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 name="Line 283">
                <a:extLst>
                  <a:ext uri="{FF2B5EF4-FFF2-40B4-BE49-F238E27FC236}">
                    <a16:creationId xmlns:a16="http://schemas.microsoft.com/office/drawing/2014/main" id="{C6A0831D-FA2C-E744-8FE0-FDFDDB5FDD0D}"/>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 name="Line 284">
                <a:extLst>
                  <a:ext uri="{FF2B5EF4-FFF2-40B4-BE49-F238E27FC236}">
                    <a16:creationId xmlns:a16="http://schemas.microsoft.com/office/drawing/2014/main" id="{65548550-729A-4849-9DC4-127F8FE86B26}"/>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61" name="Picture 777" descr="access_point_stylized_small">
              <a:extLst>
                <a:ext uri="{FF2B5EF4-FFF2-40B4-BE49-F238E27FC236}">
                  <a16:creationId xmlns:a16="http://schemas.microsoft.com/office/drawing/2014/main" id="{FA9A412B-D725-D449-8707-A3626DCB48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9038" y="3856797"/>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780" descr="access_point_stylized_small">
              <a:extLst>
                <a:ext uri="{FF2B5EF4-FFF2-40B4-BE49-F238E27FC236}">
                  <a16:creationId xmlns:a16="http://schemas.microsoft.com/office/drawing/2014/main" id="{AC22920E-0555-BA45-9B6A-B76172153C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5766" y="5519130"/>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 name="Group 470">
              <a:extLst>
                <a:ext uri="{FF2B5EF4-FFF2-40B4-BE49-F238E27FC236}">
                  <a16:creationId xmlns:a16="http://schemas.microsoft.com/office/drawing/2014/main" id="{DE035BC7-2762-3044-BE80-C91EC827E65C}"/>
                </a:ext>
              </a:extLst>
            </p:cNvPr>
            <p:cNvGrpSpPr/>
            <p:nvPr/>
          </p:nvGrpSpPr>
          <p:grpSpPr>
            <a:xfrm>
              <a:off x="9788714" y="4984881"/>
              <a:ext cx="393760" cy="218578"/>
              <a:chOff x="7493876" y="2774731"/>
              <a:chExt cx="1481958" cy="894622"/>
            </a:xfrm>
          </p:grpSpPr>
          <p:sp>
            <p:nvSpPr>
              <p:cNvPr id="472" name="Freeform 471">
                <a:extLst>
                  <a:ext uri="{FF2B5EF4-FFF2-40B4-BE49-F238E27FC236}">
                    <a16:creationId xmlns:a16="http://schemas.microsoft.com/office/drawing/2014/main" id="{BEE06200-7AF9-4A43-9447-2349DCBFF94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73" name="Oval 472">
                <a:extLst>
                  <a:ext uri="{FF2B5EF4-FFF2-40B4-BE49-F238E27FC236}">
                    <a16:creationId xmlns:a16="http://schemas.microsoft.com/office/drawing/2014/main" id="{3340A80C-5091-6D49-89E5-375F02E9486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74" name="Group 473">
                <a:extLst>
                  <a:ext uri="{FF2B5EF4-FFF2-40B4-BE49-F238E27FC236}">
                    <a16:creationId xmlns:a16="http://schemas.microsoft.com/office/drawing/2014/main" id="{B2821126-95C5-B044-AEBC-BA333FAF6B2D}"/>
                  </a:ext>
                </a:extLst>
              </p:cNvPr>
              <p:cNvGrpSpPr/>
              <p:nvPr/>
            </p:nvGrpSpPr>
            <p:grpSpPr>
              <a:xfrm>
                <a:off x="7713663" y="2848339"/>
                <a:ext cx="1042107" cy="425543"/>
                <a:chOff x="7786941" y="2884917"/>
                <a:chExt cx="897649" cy="353919"/>
              </a:xfrm>
            </p:grpSpPr>
            <p:sp>
              <p:nvSpPr>
                <p:cNvPr id="475" name="Freeform 474">
                  <a:extLst>
                    <a:ext uri="{FF2B5EF4-FFF2-40B4-BE49-F238E27FC236}">
                      <a16:creationId xmlns:a16="http://schemas.microsoft.com/office/drawing/2014/main" id="{B76A81D4-5DC8-C241-B209-B819BC6D74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6" name="Freeform 475">
                  <a:extLst>
                    <a:ext uri="{FF2B5EF4-FFF2-40B4-BE49-F238E27FC236}">
                      <a16:creationId xmlns:a16="http://schemas.microsoft.com/office/drawing/2014/main" id="{6F6ED06A-086C-754C-BE82-59E2830CF0D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7" name="Freeform 476">
                  <a:extLst>
                    <a:ext uri="{FF2B5EF4-FFF2-40B4-BE49-F238E27FC236}">
                      <a16:creationId xmlns:a16="http://schemas.microsoft.com/office/drawing/2014/main" id="{A32340AB-4CC3-5442-987B-A47EF2040F1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8" name="Freeform 477">
                  <a:extLst>
                    <a:ext uri="{FF2B5EF4-FFF2-40B4-BE49-F238E27FC236}">
                      <a16:creationId xmlns:a16="http://schemas.microsoft.com/office/drawing/2014/main" id="{AC0AB71B-FD2B-9C4A-AE22-B586FC3356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20" name="Group 519">
              <a:extLst>
                <a:ext uri="{FF2B5EF4-FFF2-40B4-BE49-F238E27FC236}">
                  <a16:creationId xmlns:a16="http://schemas.microsoft.com/office/drawing/2014/main" id="{60B6F784-668B-5D4B-A622-66CCE6350B84}"/>
                </a:ext>
              </a:extLst>
            </p:cNvPr>
            <p:cNvGrpSpPr/>
            <p:nvPr/>
          </p:nvGrpSpPr>
          <p:grpSpPr>
            <a:xfrm>
              <a:off x="9854521" y="5333935"/>
              <a:ext cx="309740" cy="190838"/>
              <a:chOff x="3668110" y="2448910"/>
              <a:chExt cx="3794234" cy="2165130"/>
            </a:xfrm>
          </p:grpSpPr>
          <p:sp>
            <p:nvSpPr>
              <p:cNvPr id="521" name="Rectangle 520">
                <a:extLst>
                  <a:ext uri="{FF2B5EF4-FFF2-40B4-BE49-F238E27FC236}">
                    <a16:creationId xmlns:a16="http://schemas.microsoft.com/office/drawing/2014/main" id="{275B9F34-60F1-4A43-AAD4-D58802DAAC8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2" name="Freeform 521">
                <a:extLst>
                  <a:ext uri="{FF2B5EF4-FFF2-40B4-BE49-F238E27FC236}">
                    <a16:creationId xmlns:a16="http://schemas.microsoft.com/office/drawing/2014/main" id="{778A1510-2C69-F848-B6B3-6C73FF16369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23" name="Group 522">
                <a:extLst>
                  <a:ext uri="{FF2B5EF4-FFF2-40B4-BE49-F238E27FC236}">
                    <a16:creationId xmlns:a16="http://schemas.microsoft.com/office/drawing/2014/main" id="{85BFF772-B3A6-F548-BDE0-8AEB95F33FBE}"/>
                  </a:ext>
                </a:extLst>
              </p:cNvPr>
              <p:cNvGrpSpPr/>
              <p:nvPr/>
            </p:nvGrpSpPr>
            <p:grpSpPr>
              <a:xfrm>
                <a:off x="3941378" y="2603243"/>
                <a:ext cx="3202061" cy="1066110"/>
                <a:chOff x="7939341" y="3037317"/>
                <a:chExt cx="897649" cy="353919"/>
              </a:xfrm>
            </p:grpSpPr>
            <p:sp>
              <p:nvSpPr>
                <p:cNvPr id="524" name="Freeform 523">
                  <a:extLst>
                    <a:ext uri="{FF2B5EF4-FFF2-40B4-BE49-F238E27FC236}">
                      <a16:creationId xmlns:a16="http://schemas.microsoft.com/office/drawing/2014/main" id="{B37A32DB-8119-5447-A58C-87AD1FDF0EB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5" name="Freeform 524">
                  <a:extLst>
                    <a:ext uri="{FF2B5EF4-FFF2-40B4-BE49-F238E27FC236}">
                      <a16:creationId xmlns:a16="http://schemas.microsoft.com/office/drawing/2014/main" id="{58EF4D92-6D83-864D-92A9-A1264053688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6" name="Freeform 525">
                  <a:extLst>
                    <a:ext uri="{FF2B5EF4-FFF2-40B4-BE49-F238E27FC236}">
                      <a16:creationId xmlns:a16="http://schemas.microsoft.com/office/drawing/2014/main" id="{79E03014-7882-0546-B7FE-50715AB5359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7" name="Freeform 526">
                  <a:extLst>
                    <a:ext uri="{FF2B5EF4-FFF2-40B4-BE49-F238E27FC236}">
                      <a16:creationId xmlns:a16="http://schemas.microsoft.com/office/drawing/2014/main" id="{530508B2-B7B9-B347-8151-5F7967C6BED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79" name="Group 478">
              <a:extLst>
                <a:ext uri="{FF2B5EF4-FFF2-40B4-BE49-F238E27FC236}">
                  <a16:creationId xmlns:a16="http://schemas.microsoft.com/office/drawing/2014/main" id="{11A03BFE-097D-3B42-AA2B-11FFEA70FF5B}"/>
                </a:ext>
              </a:extLst>
            </p:cNvPr>
            <p:cNvGrpSpPr/>
            <p:nvPr/>
          </p:nvGrpSpPr>
          <p:grpSpPr>
            <a:xfrm>
              <a:off x="8681775" y="4962318"/>
              <a:ext cx="393760" cy="218578"/>
              <a:chOff x="7493876" y="2774731"/>
              <a:chExt cx="1481958" cy="894622"/>
            </a:xfrm>
          </p:grpSpPr>
          <p:sp>
            <p:nvSpPr>
              <p:cNvPr id="480" name="Freeform 479">
                <a:extLst>
                  <a:ext uri="{FF2B5EF4-FFF2-40B4-BE49-F238E27FC236}">
                    <a16:creationId xmlns:a16="http://schemas.microsoft.com/office/drawing/2014/main" id="{89B10910-D4AF-3246-860A-25F1D908938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81" name="Oval 480">
                <a:extLst>
                  <a:ext uri="{FF2B5EF4-FFF2-40B4-BE49-F238E27FC236}">
                    <a16:creationId xmlns:a16="http://schemas.microsoft.com/office/drawing/2014/main" id="{F9BAB47F-DDD3-BE44-9A9E-FC2F670519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82" name="Group 481">
                <a:extLst>
                  <a:ext uri="{FF2B5EF4-FFF2-40B4-BE49-F238E27FC236}">
                    <a16:creationId xmlns:a16="http://schemas.microsoft.com/office/drawing/2014/main" id="{753018A5-48AB-6D40-BB99-E6281192F8DD}"/>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BD7DB5A0-40AC-504F-93F8-89A5617E2AE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4" name="Freeform 483">
                  <a:extLst>
                    <a:ext uri="{FF2B5EF4-FFF2-40B4-BE49-F238E27FC236}">
                      <a16:creationId xmlns:a16="http://schemas.microsoft.com/office/drawing/2014/main" id="{DBEBB83D-40BF-8849-BAAA-59AB22EA085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5" name="Freeform 484">
                  <a:extLst>
                    <a:ext uri="{FF2B5EF4-FFF2-40B4-BE49-F238E27FC236}">
                      <a16:creationId xmlns:a16="http://schemas.microsoft.com/office/drawing/2014/main" id="{18930CC0-2525-0C49-9555-463122A4FBB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6" name="Freeform 485">
                  <a:extLst>
                    <a:ext uri="{FF2B5EF4-FFF2-40B4-BE49-F238E27FC236}">
                      <a16:creationId xmlns:a16="http://schemas.microsoft.com/office/drawing/2014/main" id="{0C651989-7B8A-F043-A1B6-F47D8764FCE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29" name="Group 528">
              <a:extLst>
                <a:ext uri="{FF2B5EF4-FFF2-40B4-BE49-F238E27FC236}">
                  <a16:creationId xmlns:a16="http://schemas.microsoft.com/office/drawing/2014/main" id="{DE45D3AB-47E3-364E-81D6-324D69CE101C}"/>
                </a:ext>
              </a:extLst>
            </p:cNvPr>
            <p:cNvGrpSpPr/>
            <p:nvPr/>
          </p:nvGrpSpPr>
          <p:grpSpPr>
            <a:xfrm>
              <a:off x="8316676" y="5189331"/>
              <a:ext cx="309740" cy="190838"/>
              <a:chOff x="3668110" y="2448910"/>
              <a:chExt cx="3794234" cy="2165130"/>
            </a:xfrm>
          </p:grpSpPr>
          <p:sp>
            <p:nvSpPr>
              <p:cNvPr id="530" name="Rectangle 529">
                <a:extLst>
                  <a:ext uri="{FF2B5EF4-FFF2-40B4-BE49-F238E27FC236}">
                    <a16:creationId xmlns:a16="http://schemas.microsoft.com/office/drawing/2014/main" id="{72425686-3D93-0646-A923-6ADF75485CD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1" name="Freeform 530">
                <a:extLst>
                  <a:ext uri="{FF2B5EF4-FFF2-40B4-BE49-F238E27FC236}">
                    <a16:creationId xmlns:a16="http://schemas.microsoft.com/office/drawing/2014/main" id="{6ADFF160-CF04-7049-A6D4-1C789FDD39A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32" name="Group 531">
                <a:extLst>
                  <a:ext uri="{FF2B5EF4-FFF2-40B4-BE49-F238E27FC236}">
                    <a16:creationId xmlns:a16="http://schemas.microsoft.com/office/drawing/2014/main" id="{AFDD9D33-8D17-F840-A9A5-3807DD3BA314}"/>
                  </a:ext>
                </a:extLst>
              </p:cNvPr>
              <p:cNvGrpSpPr/>
              <p:nvPr/>
            </p:nvGrpSpPr>
            <p:grpSpPr>
              <a:xfrm>
                <a:off x="3941378" y="2603243"/>
                <a:ext cx="3202061" cy="1066110"/>
                <a:chOff x="7939341" y="3037317"/>
                <a:chExt cx="897649" cy="353919"/>
              </a:xfrm>
            </p:grpSpPr>
            <p:sp>
              <p:nvSpPr>
                <p:cNvPr id="533" name="Freeform 532">
                  <a:extLst>
                    <a:ext uri="{FF2B5EF4-FFF2-40B4-BE49-F238E27FC236}">
                      <a16:creationId xmlns:a16="http://schemas.microsoft.com/office/drawing/2014/main" id="{3AF3452D-972F-6944-8123-ECA4288786D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4" name="Freeform 533">
                  <a:extLst>
                    <a:ext uri="{FF2B5EF4-FFF2-40B4-BE49-F238E27FC236}">
                      <a16:creationId xmlns:a16="http://schemas.microsoft.com/office/drawing/2014/main" id="{BA43E42C-CD9B-1744-BEEC-9E664114AC8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5" name="Freeform 534">
                  <a:extLst>
                    <a:ext uri="{FF2B5EF4-FFF2-40B4-BE49-F238E27FC236}">
                      <a16:creationId xmlns:a16="http://schemas.microsoft.com/office/drawing/2014/main" id="{42EF7BB0-4257-F646-805E-AFBA92B62F9D}"/>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6" name="Freeform 535">
                  <a:extLst>
                    <a:ext uri="{FF2B5EF4-FFF2-40B4-BE49-F238E27FC236}">
                      <a16:creationId xmlns:a16="http://schemas.microsoft.com/office/drawing/2014/main" id="{95AEC175-56C0-C14B-9DC5-693400B124A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07" name="Group 406">
              <a:extLst>
                <a:ext uri="{FF2B5EF4-FFF2-40B4-BE49-F238E27FC236}">
                  <a16:creationId xmlns:a16="http://schemas.microsoft.com/office/drawing/2014/main" id="{CBD7A282-C22D-714A-88F1-C7D4EDD107F8}"/>
                </a:ext>
              </a:extLst>
            </p:cNvPr>
            <p:cNvGrpSpPr/>
            <p:nvPr/>
          </p:nvGrpSpPr>
          <p:grpSpPr>
            <a:xfrm>
              <a:off x="8444983" y="2807207"/>
              <a:ext cx="353678" cy="168275"/>
              <a:chOff x="7493876" y="2774731"/>
              <a:chExt cx="1481958" cy="894622"/>
            </a:xfrm>
          </p:grpSpPr>
          <p:sp>
            <p:nvSpPr>
              <p:cNvPr id="408" name="Freeform 407">
                <a:extLst>
                  <a:ext uri="{FF2B5EF4-FFF2-40B4-BE49-F238E27FC236}">
                    <a16:creationId xmlns:a16="http://schemas.microsoft.com/office/drawing/2014/main" id="{3C206862-9269-EE48-877D-EE261101A44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09" name="Oval 408">
                <a:extLst>
                  <a:ext uri="{FF2B5EF4-FFF2-40B4-BE49-F238E27FC236}">
                    <a16:creationId xmlns:a16="http://schemas.microsoft.com/office/drawing/2014/main" id="{9B69A2C6-F31C-E749-B77A-1818B15E1B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10" name="Group 409">
                <a:extLst>
                  <a:ext uri="{FF2B5EF4-FFF2-40B4-BE49-F238E27FC236}">
                    <a16:creationId xmlns:a16="http://schemas.microsoft.com/office/drawing/2014/main" id="{08BE9AB8-F5DA-4D4A-9621-9AB05D691F0C}"/>
                  </a:ext>
                </a:extLst>
              </p:cNvPr>
              <p:cNvGrpSpPr/>
              <p:nvPr/>
            </p:nvGrpSpPr>
            <p:grpSpPr>
              <a:xfrm>
                <a:off x="7713663" y="2848339"/>
                <a:ext cx="1042107" cy="425543"/>
                <a:chOff x="7786941" y="2884917"/>
                <a:chExt cx="897649" cy="353919"/>
              </a:xfrm>
            </p:grpSpPr>
            <p:sp>
              <p:nvSpPr>
                <p:cNvPr id="411" name="Freeform 410">
                  <a:extLst>
                    <a:ext uri="{FF2B5EF4-FFF2-40B4-BE49-F238E27FC236}">
                      <a16:creationId xmlns:a16="http://schemas.microsoft.com/office/drawing/2014/main" id="{56E730F0-5BB3-6446-9D5B-82D51B9EDA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2" name="Freeform 411">
                  <a:extLst>
                    <a:ext uri="{FF2B5EF4-FFF2-40B4-BE49-F238E27FC236}">
                      <a16:creationId xmlns:a16="http://schemas.microsoft.com/office/drawing/2014/main" id="{5BA37E27-2FC6-BA43-8A97-14171CB51FD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3" name="Freeform 412">
                  <a:extLst>
                    <a:ext uri="{FF2B5EF4-FFF2-40B4-BE49-F238E27FC236}">
                      <a16:creationId xmlns:a16="http://schemas.microsoft.com/office/drawing/2014/main" id="{CCB37CB3-304F-6144-85D0-8B420BDD08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4" name="Freeform 413">
                  <a:extLst>
                    <a:ext uri="{FF2B5EF4-FFF2-40B4-BE49-F238E27FC236}">
                      <a16:creationId xmlns:a16="http://schemas.microsoft.com/office/drawing/2014/main" id="{BD0CA8E5-A033-834A-A402-E2EFB2FBBFC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15" name="Group 414">
              <a:extLst>
                <a:ext uri="{FF2B5EF4-FFF2-40B4-BE49-F238E27FC236}">
                  <a16:creationId xmlns:a16="http://schemas.microsoft.com/office/drawing/2014/main" id="{F0DE4078-0801-A244-9A82-F7502B8B24A0}"/>
                </a:ext>
              </a:extLst>
            </p:cNvPr>
            <p:cNvGrpSpPr/>
            <p:nvPr/>
          </p:nvGrpSpPr>
          <p:grpSpPr>
            <a:xfrm>
              <a:off x="8055226" y="3960892"/>
              <a:ext cx="354986" cy="175668"/>
              <a:chOff x="7493876" y="2774731"/>
              <a:chExt cx="1481958" cy="894622"/>
            </a:xfrm>
          </p:grpSpPr>
          <p:sp>
            <p:nvSpPr>
              <p:cNvPr id="416" name="Freeform 415">
                <a:extLst>
                  <a:ext uri="{FF2B5EF4-FFF2-40B4-BE49-F238E27FC236}">
                    <a16:creationId xmlns:a16="http://schemas.microsoft.com/office/drawing/2014/main" id="{EA784F43-D793-4342-92F3-EBC3632212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17" name="Oval 416">
                <a:extLst>
                  <a:ext uri="{FF2B5EF4-FFF2-40B4-BE49-F238E27FC236}">
                    <a16:creationId xmlns:a16="http://schemas.microsoft.com/office/drawing/2014/main" id="{75841943-4184-5D4E-AAD4-8FEAC9D733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18" name="Group 417">
                <a:extLst>
                  <a:ext uri="{FF2B5EF4-FFF2-40B4-BE49-F238E27FC236}">
                    <a16:creationId xmlns:a16="http://schemas.microsoft.com/office/drawing/2014/main" id="{23FBC748-DCBA-AA41-A6F7-895374D50CDF}"/>
                  </a:ext>
                </a:extLst>
              </p:cNvPr>
              <p:cNvGrpSpPr/>
              <p:nvPr/>
            </p:nvGrpSpPr>
            <p:grpSpPr>
              <a:xfrm>
                <a:off x="7713663" y="2848339"/>
                <a:ext cx="1042107" cy="425543"/>
                <a:chOff x="7786941" y="2884917"/>
                <a:chExt cx="897649" cy="353919"/>
              </a:xfrm>
            </p:grpSpPr>
            <p:sp>
              <p:nvSpPr>
                <p:cNvPr id="419" name="Freeform 418">
                  <a:extLst>
                    <a:ext uri="{FF2B5EF4-FFF2-40B4-BE49-F238E27FC236}">
                      <a16:creationId xmlns:a16="http://schemas.microsoft.com/office/drawing/2014/main" id="{96DA1F2B-2063-8C40-BF46-086C20D317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0" name="Freeform 419">
                  <a:extLst>
                    <a:ext uri="{FF2B5EF4-FFF2-40B4-BE49-F238E27FC236}">
                      <a16:creationId xmlns:a16="http://schemas.microsoft.com/office/drawing/2014/main" id="{8A1EF987-02EE-DA4D-8224-02537D5034D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1" name="Freeform 420">
                  <a:extLst>
                    <a:ext uri="{FF2B5EF4-FFF2-40B4-BE49-F238E27FC236}">
                      <a16:creationId xmlns:a16="http://schemas.microsoft.com/office/drawing/2014/main" id="{1FC5854A-AF8F-6841-92AD-B18DDAF1E9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2" name="Freeform 421">
                  <a:extLst>
                    <a:ext uri="{FF2B5EF4-FFF2-40B4-BE49-F238E27FC236}">
                      <a16:creationId xmlns:a16="http://schemas.microsoft.com/office/drawing/2014/main" id="{A510FA68-BEB6-B54A-A1D4-984168F8571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55" name="Group 454">
              <a:extLst>
                <a:ext uri="{FF2B5EF4-FFF2-40B4-BE49-F238E27FC236}">
                  <a16:creationId xmlns:a16="http://schemas.microsoft.com/office/drawing/2014/main" id="{52B7B73B-1125-084D-8669-C68CC371DDC6}"/>
                </a:ext>
              </a:extLst>
            </p:cNvPr>
            <p:cNvGrpSpPr/>
            <p:nvPr/>
          </p:nvGrpSpPr>
          <p:grpSpPr>
            <a:xfrm>
              <a:off x="10889241" y="3596263"/>
              <a:ext cx="170989" cy="97052"/>
              <a:chOff x="7493876" y="2774731"/>
              <a:chExt cx="1481958" cy="894622"/>
            </a:xfrm>
          </p:grpSpPr>
          <p:sp>
            <p:nvSpPr>
              <p:cNvPr id="456" name="Freeform 455">
                <a:extLst>
                  <a:ext uri="{FF2B5EF4-FFF2-40B4-BE49-F238E27FC236}">
                    <a16:creationId xmlns:a16="http://schemas.microsoft.com/office/drawing/2014/main" id="{3196A4F9-B139-4D4B-B210-0318216604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57" name="Oval 456">
                <a:extLst>
                  <a:ext uri="{FF2B5EF4-FFF2-40B4-BE49-F238E27FC236}">
                    <a16:creationId xmlns:a16="http://schemas.microsoft.com/office/drawing/2014/main" id="{1D1C7F3A-BE45-014B-AF9C-58CA77DA029D}"/>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8" name="Group 457">
                <a:extLst>
                  <a:ext uri="{FF2B5EF4-FFF2-40B4-BE49-F238E27FC236}">
                    <a16:creationId xmlns:a16="http://schemas.microsoft.com/office/drawing/2014/main" id="{83DFFE47-64E8-F54C-8ABC-E896DA957F0D}"/>
                  </a:ext>
                </a:extLst>
              </p:cNvPr>
              <p:cNvGrpSpPr/>
              <p:nvPr/>
            </p:nvGrpSpPr>
            <p:grpSpPr>
              <a:xfrm>
                <a:off x="7713663" y="2848339"/>
                <a:ext cx="1042107" cy="425543"/>
                <a:chOff x="7786941" y="2884917"/>
                <a:chExt cx="897649" cy="353919"/>
              </a:xfrm>
            </p:grpSpPr>
            <p:sp>
              <p:nvSpPr>
                <p:cNvPr id="459" name="Freeform 458">
                  <a:extLst>
                    <a:ext uri="{FF2B5EF4-FFF2-40B4-BE49-F238E27FC236}">
                      <a16:creationId xmlns:a16="http://schemas.microsoft.com/office/drawing/2014/main" id="{2A9F0EE2-8F99-EB4D-9331-7AE3BDCBE9C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0" name="Freeform 459">
                  <a:extLst>
                    <a:ext uri="{FF2B5EF4-FFF2-40B4-BE49-F238E27FC236}">
                      <a16:creationId xmlns:a16="http://schemas.microsoft.com/office/drawing/2014/main" id="{2E314A90-8DB8-2A49-8BB6-D51C2DAE9CF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1" name="Freeform 460">
                  <a:extLst>
                    <a:ext uri="{FF2B5EF4-FFF2-40B4-BE49-F238E27FC236}">
                      <a16:creationId xmlns:a16="http://schemas.microsoft.com/office/drawing/2014/main" id="{7D8C0277-204E-2B4D-B954-94739B9DE7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2" name="Freeform 461">
                  <a:extLst>
                    <a:ext uri="{FF2B5EF4-FFF2-40B4-BE49-F238E27FC236}">
                      <a16:creationId xmlns:a16="http://schemas.microsoft.com/office/drawing/2014/main" id="{69955D3C-6D1B-EA40-8228-73DF01564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15" name="Group 614">
              <a:extLst>
                <a:ext uri="{FF2B5EF4-FFF2-40B4-BE49-F238E27FC236}">
                  <a16:creationId xmlns:a16="http://schemas.microsoft.com/office/drawing/2014/main" id="{E166183D-5423-4E4A-AD63-A361EDE184C0}"/>
                </a:ext>
              </a:extLst>
            </p:cNvPr>
            <p:cNvGrpSpPr/>
            <p:nvPr/>
          </p:nvGrpSpPr>
          <p:grpSpPr>
            <a:xfrm>
              <a:off x="10415765" y="3491036"/>
              <a:ext cx="353678" cy="198344"/>
              <a:chOff x="7493876" y="2774731"/>
              <a:chExt cx="1481958" cy="894622"/>
            </a:xfrm>
          </p:grpSpPr>
          <p:sp>
            <p:nvSpPr>
              <p:cNvPr id="616" name="Freeform 615">
                <a:extLst>
                  <a:ext uri="{FF2B5EF4-FFF2-40B4-BE49-F238E27FC236}">
                    <a16:creationId xmlns:a16="http://schemas.microsoft.com/office/drawing/2014/main" id="{8470D159-2329-7F46-9191-000B96A32C7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17" name="Oval 616">
                <a:extLst>
                  <a:ext uri="{FF2B5EF4-FFF2-40B4-BE49-F238E27FC236}">
                    <a16:creationId xmlns:a16="http://schemas.microsoft.com/office/drawing/2014/main" id="{825BDAE5-F4DB-9148-9BC8-0F6F2D1E653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18" name="Group 617">
                <a:extLst>
                  <a:ext uri="{FF2B5EF4-FFF2-40B4-BE49-F238E27FC236}">
                    <a16:creationId xmlns:a16="http://schemas.microsoft.com/office/drawing/2014/main" id="{237F0420-A845-064A-97A2-458F63D673CA}"/>
                  </a:ext>
                </a:extLst>
              </p:cNvPr>
              <p:cNvGrpSpPr/>
              <p:nvPr/>
            </p:nvGrpSpPr>
            <p:grpSpPr>
              <a:xfrm>
                <a:off x="7713663" y="2848339"/>
                <a:ext cx="1042107" cy="425543"/>
                <a:chOff x="7786941" y="2884917"/>
                <a:chExt cx="897649" cy="353919"/>
              </a:xfrm>
            </p:grpSpPr>
            <p:sp>
              <p:nvSpPr>
                <p:cNvPr id="619" name="Freeform 618">
                  <a:extLst>
                    <a:ext uri="{FF2B5EF4-FFF2-40B4-BE49-F238E27FC236}">
                      <a16:creationId xmlns:a16="http://schemas.microsoft.com/office/drawing/2014/main" id="{D11109B9-8A56-A945-BA04-5A564B10300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0" name="Freeform 619">
                  <a:extLst>
                    <a:ext uri="{FF2B5EF4-FFF2-40B4-BE49-F238E27FC236}">
                      <a16:creationId xmlns:a16="http://schemas.microsoft.com/office/drawing/2014/main" id="{170AB2AC-06DB-034E-A5C4-0C8F62E3BE4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1" name="Freeform 620">
                  <a:extLst>
                    <a:ext uri="{FF2B5EF4-FFF2-40B4-BE49-F238E27FC236}">
                      <a16:creationId xmlns:a16="http://schemas.microsoft.com/office/drawing/2014/main" id="{E41AEAC2-F85C-4A4E-B0B9-D5C02217D60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2" name="Freeform 621">
                  <a:extLst>
                    <a:ext uri="{FF2B5EF4-FFF2-40B4-BE49-F238E27FC236}">
                      <a16:creationId xmlns:a16="http://schemas.microsoft.com/office/drawing/2014/main" id="{7955A7EE-741F-9740-8344-A2BC817675A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77" name="Group 576">
              <a:extLst>
                <a:ext uri="{FF2B5EF4-FFF2-40B4-BE49-F238E27FC236}">
                  <a16:creationId xmlns:a16="http://schemas.microsoft.com/office/drawing/2014/main" id="{C471E59B-7A0B-AE4F-95D6-F76514D2D55A}"/>
                </a:ext>
              </a:extLst>
            </p:cNvPr>
            <p:cNvGrpSpPr/>
            <p:nvPr/>
          </p:nvGrpSpPr>
          <p:grpSpPr>
            <a:xfrm>
              <a:off x="9953880" y="2197190"/>
              <a:ext cx="353678" cy="198344"/>
              <a:chOff x="7493876" y="2774731"/>
              <a:chExt cx="1481958" cy="894622"/>
            </a:xfrm>
          </p:grpSpPr>
          <p:sp>
            <p:nvSpPr>
              <p:cNvPr id="578" name="Freeform 577">
                <a:extLst>
                  <a:ext uri="{FF2B5EF4-FFF2-40B4-BE49-F238E27FC236}">
                    <a16:creationId xmlns:a16="http://schemas.microsoft.com/office/drawing/2014/main" id="{8CD016E7-5480-8E4E-94F7-201A1C6046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79" name="Oval 578">
                <a:extLst>
                  <a:ext uri="{FF2B5EF4-FFF2-40B4-BE49-F238E27FC236}">
                    <a16:creationId xmlns:a16="http://schemas.microsoft.com/office/drawing/2014/main" id="{593A573C-B6D6-684E-BA73-8F7F7FA8D57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0" name="Group 579">
                <a:extLst>
                  <a:ext uri="{FF2B5EF4-FFF2-40B4-BE49-F238E27FC236}">
                    <a16:creationId xmlns:a16="http://schemas.microsoft.com/office/drawing/2014/main" id="{2C09AC60-D16C-A948-B25E-01CF60EAAD7B}"/>
                  </a:ext>
                </a:extLst>
              </p:cNvPr>
              <p:cNvGrpSpPr/>
              <p:nvPr/>
            </p:nvGrpSpPr>
            <p:grpSpPr>
              <a:xfrm>
                <a:off x="7713663" y="2848339"/>
                <a:ext cx="1042107" cy="425543"/>
                <a:chOff x="7786941" y="2884917"/>
                <a:chExt cx="897649" cy="353919"/>
              </a:xfrm>
            </p:grpSpPr>
            <p:sp>
              <p:nvSpPr>
                <p:cNvPr id="581" name="Freeform 580">
                  <a:extLst>
                    <a:ext uri="{FF2B5EF4-FFF2-40B4-BE49-F238E27FC236}">
                      <a16:creationId xmlns:a16="http://schemas.microsoft.com/office/drawing/2014/main" id="{D9A85682-B6A6-2344-B24D-66A792630B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2" name="Freeform 581">
                  <a:extLst>
                    <a:ext uri="{FF2B5EF4-FFF2-40B4-BE49-F238E27FC236}">
                      <a16:creationId xmlns:a16="http://schemas.microsoft.com/office/drawing/2014/main" id="{52EBCF47-0621-B64C-B884-20683D14D92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83AAD1CC-D818-A245-9CF9-C4877A62A5D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4" name="Freeform 583">
                  <a:extLst>
                    <a:ext uri="{FF2B5EF4-FFF2-40B4-BE49-F238E27FC236}">
                      <a16:creationId xmlns:a16="http://schemas.microsoft.com/office/drawing/2014/main" id="{51F55DD1-3A8F-0242-A470-690BE99AC68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93" name="Group 592">
              <a:extLst>
                <a:ext uri="{FF2B5EF4-FFF2-40B4-BE49-F238E27FC236}">
                  <a16:creationId xmlns:a16="http://schemas.microsoft.com/office/drawing/2014/main" id="{7BF36121-B4F6-2447-9F5B-F29B627F3B2A}"/>
                </a:ext>
              </a:extLst>
            </p:cNvPr>
            <p:cNvGrpSpPr/>
            <p:nvPr/>
          </p:nvGrpSpPr>
          <p:grpSpPr>
            <a:xfrm>
              <a:off x="10532370" y="2608265"/>
              <a:ext cx="353678" cy="198344"/>
              <a:chOff x="7493876" y="2774731"/>
              <a:chExt cx="1481958" cy="894622"/>
            </a:xfrm>
          </p:grpSpPr>
          <p:sp>
            <p:nvSpPr>
              <p:cNvPr id="594" name="Freeform 593">
                <a:extLst>
                  <a:ext uri="{FF2B5EF4-FFF2-40B4-BE49-F238E27FC236}">
                    <a16:creationId xmlns:a16="http://schemas.microsoft.com/office/drawing/2014/main" id="{D13949CD-BE6A-5744-98EE-61BE5EE60D4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5" name="Oval 594">
                <a:extLst>
                  <a:ext uri="{FF2B5EF4-FFF2-40B4-BE49-F238E27FC236}">
                    <a16:creationId xmlns:a16="http://schemas.microsoft.com/office/drawing/2014/main" id="{F3651F16-DD17-4D47-9A8D-8EFA601C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6" name="Group 595">
                <a:extLst>
                  <a:ext uri="{FF2B5EF4-FFF2-40B4-BE49-F238E27FC236}">
                    <a16:creationId xmlns:a16="http://schemas.microsoft.com/office/drawing/2014/main" id="{10CA9012-91B2-A449-8A2E-65BA6061B48F}"/>
                  </a:ext>
                </a:extLst>
              </p:cNvPr>
              <p:cNvGrpSpPr/>
              <p:nvPr/>
            </p:nvGrpSpPr>
            <p:grpSpPr>
              <a:xfrm>
                <a:off x="7713663" y="2848339"/>
                <a:ext cx="1042107" cy="425543"/>
                <a:chOff x="7786941" y="2884917"/>
                <a:chExt cx="897649" cy="353919"/>
              </a:xfrm>
            </p:grpSpPr>
            <p:sp>
              <p:nvSpPr>
                <p:cNvPr id="597" name="Freeform 596">
                  <a:extLst>
                    <a:ext uri="{FF2B5EF4-FFF2-40B4-BE49-F238E27FC236}">
                      <a16:creationId xmlns:a16="http://schemas.microsoft.com/office/drawing/2014/main" id="{964BBEA0-D220-6747-850B-459388ABF25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8" name="Freeform 597">
                  <a:extLst>
                    <a:ext uri="{FF2B5EF4-FFF2-40B4-BE49-F238E27FC236}">
                      <a16:creationId xmlns:a16="http://schemas.microsoft.com/office/drawing/2014/main" id="{ADEC5ED7-ED4C-584D-AB78-AA02A93E946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9" name="Freeform 598">
                  <a:extLst>
                    <a:ext uri="{FF2B5EF4-FFF2-40B4-BE49-F238E27FC236}">
                      <a16:creationId xmlns:a16="http://schemas.microsoft.com/office/drawing/2014/main" id="{F45598BF-44BC-354D-9020-97A874C585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0" name="Freeform 599">
                  <a:extLst>
                    <a:ext uri="{FF2B5EF4-FFF2-40B4-BE49-F238E27FC236}">
                      <a16:creationId xmlns:a16="http://schemas.microsoft.com/office/drawing/2014/main" id="{3A2BDF5D-2CA0-2145-8059-D8F121D4D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01" name="Group 600">
              <a:extLst>
                <a:ext uri="{FF2B5EF4-FFF2-40B4-BE49-F238E27FC236}">
                  <a16:creationId xmlns:a16="http://schemas.microsoft.com/office/drawing/2014/main" id="{187A607B-CA61-BE46-8032-8E34596E7689}"/>
                </a:ext>
              </a:extLst>
            </p:cNvPr>
            <p:cNvGrpSpPr/>
            <p:nvPr/>
          </p:nvGrpSpPr>
          <p:grpSpPr>
            <a:xfrm>
              <a:off x="10648981" y="2102861"/>
              <a:ext cx="353678" cy="198344"/>
              <a:chOff x="7493876" y="2774731"/>
              <a:chExt cx="1481958" cy="894622"/>
            </a:xfrm>
          </p:grpSpPr>
          <p:sp>
            <p:nvSpPr>
              <p:cNvPr id="602" name="Freeform 601">
                <a:extLst>
                  <a:ext uri="{FF2B5EF4-FFF2-40B4-BE49-F238E27FC236}">
                    <a16:creationId xmlns:a16="http://schemas.microsoft.com/office/drawing/2014/main" id="{EB8C3753-6F83-F64B-9439-656B124AA3B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03" name="Oval 602">
                <a:extLst>
                  <a:ext uri="{FF2B5EF4-FFF2-40B4-BE49-F238E27FC236}">
                    <a16:creationId xmlns:a16="http://schemas.microsoft.com/office/drawing/2014/main" id="{F476EE06-2893-8D4D-AF54-92697A0FE8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04" name="Group 603">
                <a:extLst>
                  <a:ext uri="{FF2B5EF4-FFF2-40B4-BE49-F238E27FC236}">
                    <a16:creationId xmlns:a16="http://schemas.microsoft.com/office/drawing/2014/main" id="{5DED3EC9-29B0-8D48-BC37-13731DFE683F}"/>
                  </a:ext>
                </a:extLst>
              </p:cNvPr>
              <p:cNvGrpSpPr/>
              <p:nvPr/>
            </p:nvGrpSpPr>
            <p:grpSpPr>
              <a:xfrm>
                <a:off x="7713663" y="2848339"/>
                <a:ext cx="1042107" cy="425543"/>
                <a:chOff x="7786941" y="2884917"/>
                <a:chExt cx="897649" cy="353919"/>
              </a:xfrm>
            </p:grpSpPr>
            <p:sp>
              <p:nvSpPr>
                <p:cNvPr id="605" name="Freeform 604">
                  <a:extLst>
                    <a:ext uri="{FF2B5EF4-FFF2-40B4-BE49-F238E27FC236}">
                      <a16:creationId xmlns:a16="http://schemas.microsoft.com/office/drawing/2014/main" id="{D08D678C-613A-3543-B832-EE51616C693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6" name="Freeform 605">
                  <a:extLst>
                    <a:ext uri="{FF2B5EF4-FFF2-40B4-BE49-F238E27FC236}">
                      <a16:creationId xmlns:a16="http://schemas.microsoft.com/office/drawing/2014/main" id="{9EB7819C-4684-3347-AA14-421D743ECB9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7" name="Freeform 606">
                  <a:extLst>
                    <a:ext uri="{FF2B5EF4-FFF2-40B4-BE49-F238E27FC236}">
                      <a16:creationId xmlns:a16="http://schemas.microsoft.com/office/drawing/2014/main" id="{F23E654E-4CEA-E346-A508-15310ABC704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8" name="Freeform 607">
                  <a:extLst>
                    <a:ext uri="{FF2B5EF4-FFF2-40B4-BE49-F238E27FC236}">
                      <a16:creationId xmlns:a16="http://schemas.microsoft.com/office/drawing/2014/main" id="{EF443A10-9F41-BB4D-8E65-E94AEE09BD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54" name="Group 553">
              <a:extLst>
                <a:ext uri="{FF2B5EF4-FFF2-40B4-BE49-F238E27FC236}">
                  <a16:creationId xmlns:a16="http://schemas.microsoft.com/office/drawing/2014/main" id="{7CCD8656-0FD3-B844-BC6C-33CE0577598D}"/>
                </a:ext>
              </a:extLst>
            </p:cNvPr>
            <p:cNvGrpSpPr/>
            <p:nvPr/>
          </p:nvGrpSpPr>
          <p:grpSpPr>
            <a:xfrm>
              <a:off x="9103944" y="3951522"/>
              <a:ext cx="367224" cy="240304"/>
              <a:chOff x="7493876" y="2774731"/>
              <a:chExt cx="1481958" cy="894622"/>
            </a:xfrm>
          </p:grpSpPr>
          <p:sp>
            <p:nvSpPr>
              <p:cNvPr id="555" name="Freeform 554">
                <a:extLst>
                  <a:ext uri="{FF2B5EF4-FFF2-40B4-BE49-F238E27FC236}">
                    <a16:creationId xmlns:a16="http://schemas.microsoft.com/office/drawing/2014/main" id="{7CF4B187-63BE-654E-852A-09C69503C97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56" name="Oval 555">
                <a:extLst>
                  <a:ext uri="{FF2B5EF4-FFF2-40B4-BE49-F238E27FC236}">
                    <a16:creationId xmlns:a16="http://schemas.microsoft.com/office/drawing/2014/main" id="{3B5270E4-3067-1643-B96C-CE5CEE09747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57" name="Group 556">
                <a:extLst>
                  <a:ext uri="{FF2B5EF4-FFF2-40B4-BE49-F238E27FC236}">
                    <a16:creationId xmlns:a16="http://schemas.microsoft.com/office/drawing/2014/main" id="{3BECC0F9-CE1F-254B-B04F-1EAA89C59C97}"/>
                  </a:ext>
                </a:extLst>
              </p:cNvPr>
              <p:cNvGrpSpPr/>
              <p:nvPr/>
            </p:nvGrpSpPr>
            <p:grpSpPr>
              <a:xfrm>
                <a:off x="7713663" y="2848339"/>
                <a:ext cx="1042107" cy="425543"/>
                <a:chOff x="7786941" y="2884917"/>
                <a:chExt cx="897649" cy="353919"/>
              </a:xfrm>
            </p:grpSpPr>
            <p:sp>
              <p:nvSpPr>
                <p:cNvPr id="558" name="Freeform 557">
                  <a:extLst>
                    <a:ext uri="{FF2B5EF4-FFF2-40B4-BE49-F238E27FC236}">
                      <a16:creationId xmlns:a16="http://schemas.microsoft.com/office/drawing/2014/main" id="{7C55C6EE-4672-4F4F-A2F8-2821804F59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9" name="Freeform 558">
                  <a:extLst>
                    <a:ext uri="{FF2B5EF4-FFF2-40B4-BE49-F238E27FC236}">
                      <a16:creationId xmlns:a16="http://schemas.microsoft.com/office/drawing/2014/main" id="{C3B242E2-FAA3-F340-B7F0-35D87BB6BAA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60" name="Freeform 559">
                  <a:extLst>
                    <a:ext uri="{FF2B5EF4-FFF2-40B4-BE49-F238E27FC236}">
                      <a16:creationId xmlns:a16="http://schemas.microsoft.com/office/drawing/2014/main" id="{87ED7762-177B-454C-AA37-EB518D75B6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61" name="Freeform 560">
                  <a:extLst>
                    <a:ext uri="{FF2B5EF4-FFF2-40B4-BE49-F238E27FC236}">
                      <a16:creationId xmlns:a16="http://schemas.microsoft.com/office/drawing/2014/main" id="{AD88A8A1-4E2B-154E-845D-5419478A1D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85" name="Group 584">
              <a:extLst>
                <a:ext uri="{FF2B5EF4-FFF2-40B4-BE49-F238E27FC236}">
                  <a16:creationId xmlns:a16="http://schemas.microsoft.com/office/drawing/2014/main" id="{1A0C1583-3B4A-E44D-BB19-B20517502EBD}"/>
                </a:ext>
              </a:extLst>
            </p:cNvPr>
            <p:cNvGrpSpPr/>
            <p:nvPr/>
          </p:nvGrpSpPr>
          <p:grpSpPr>
            <a:xfrm>
              <a:off x="9985282" y="2656463"/>
              <a:ext cx="353678" cy="198344"/>
              <a:chOff x="7493876" y="2774731"/>
              <a:chExt cx="1481958" cy="894622"/>
            </a:xfrm>
          </p:grpSpPr>
          <p:sp>
            <p:nvSpPr>
              <p:cNvPr id="586" name="Freeform 585">
                <a:extLst>
                  <a:ext uri="{FF2B5EF4-FFF2-40B4-BE49-F238E27FC236}">
                    <a16:creationId xmlns:a16="http://schemas.microsoft.com/office/drawing/2014/main" id="{196997C3-A7DB-5041-AC08-10F980FB77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87" name="Oval 586">
                <a:extLst>
                  <a:ext uri="{FF2B5EF4-FFF2-40B4-BE49-F238E27FC236}">
                    <a16:creationId xmlns:a16="http://schemas.microsoft.com/office/drawing/2014/main" id="{5F84A336-003F-D045-8717-1066774A69E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8" name="Group 587">
                <a:extLst>
                  <a:ext uri="{FF2B5EF4-FFF2-40B4-BE49-F238E27FC236}">
                    <a16:creationId xmlns:a16="http://schemas.microsoft.com/office/drawing/2014/main" id="{FF876992-AF96-3545-9CEA-A02174E11510}"/>
                  </a:ext>
                </a:extLst>
              </p:cNvPr>
              <p:cNvGrpSpPr/>
              <p:nvPr/>
            </p:nvGrpSpPr>
            <p:grpSpPr>
              <a:xfrm>
                <a:off x="7713663" y="2848339"/>
                <a:ext cx="1042107" cy="425543"/>
                <a:chOff x="7786941" y="2884917"/>
                <a:chExt cx="897649" cy="353919"/>
              </a:xfrm>
            </p:grpSpPr>
            <p:sp>
              <p:nvSpPr>
                <p:cNvPr id="589" name="Freeform 588">
                  <a:extLst>
                    <a:ext uri="{FF2B5EF4-FFF2-40B4-BE49-F238E27FC236}">
                      <a16:creationId xmlns:a16="http://schemas.microsoft.com/office/drawing/2014/main" id="{668E6E88-4A46-6C47-A59A-CB9D07441C1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0" name="Freeform 589">
                  <a:extLst>
                    <a:ext uri="{FF2B5EF4-FFF2-40B4-BE49-F238E27FC236}">
                      <a16:creationId xmlns:a16="http://schemas.microsoft.com/office/drawing/2014/main" id="{C179B4BA-1D8B-E542-8032-CCB2C08DB97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1" name="Freeform 590">
                  <a:extLst>
                    <a:ext uri="{FF2B5EF4-FFF2-40B4-BE49-F238E27FC236}">
                      <a16:creationId xmlns:a16="http://schemas.microsoft.com/office/drawing/2014/main" id="{DCACB29E-ABE8-BA42-AD55-DAF519C17B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2" name="Freeform 591">
                  <a:extLst>
                    <a:ext uri="{FF2B5EF4-FFF2-40B4-BE49-F238E27FC236}">
                      <a16:creationId xmlns:a16="http://schemas.microsoft.com/office/drawing/2014/main" id="{FD35A0ED-997C-6D46-9D96-FA8D4339826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38" name="Group 537">
              <a:extLst>
                <a:ext uri="{FF2B5EF4-FFF2-40B4-BE49-F238E27FC236}">
                  <a16:creationId xmlns:a16="http://schemas.microsoft.com/office/drawing/2014/main" id="{158E5A4C-7065-8643-BDC2-3A235B56FEA4}"/>
                </a:ext>
              </a:extLst>
            </p:cNvPr>
            <p:cNvGrpSpPr/>
            <p:nvPr/>
          </p:nvGrpSpPr>
          <p:grpSpPr>
            <a:xfrm>
              <a:off x="9502294" y="3388930"/>
              <a:ext cx="367224" cy="240304"/>
              <a:chOff x="7493876" y="2774731"/>
              <a:chExt cx="1481958" cy="894622"/>
            </a:xfrm>
          </p:grpSpPr>
          <p:sp>
            <p:nvSpPr>
              <p:cNvPr id="539" name="Freeform 538">
                <a:extLst>
                  <a:ext uri="{FF2B5EF4-FFF2-40B4-BE49-F238E27FC236}">
                    <a16:creationId xmlns:a16="http://schemas.microsoft.com/office/drawing/2014/main" id="{CA8EFAEE-3EA1-2A49-A68E-588F301B69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0" name="Oval 539">
                <a:extLst>
                  <a:ext uri="{FF2B5EF4-FFF2-40B4-BE49-F238E27FC236}">
                    <a16:creationId xmlns:a16="http://schemas.microsoft.com/office/drawing/2014/main" id="{7A05A3F9-D6B9-D14C-83C8-6C79F0B6B2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1" name="Group 540">
                <a:extLst>
                  <a:ext uri="{FF2B5EF4-FFF2-40B4-BE49-F238E27FC236}">
                    <a16:creationId xmlns:a16="http://schemas.microsoft.com/office/drawing/2014/main" id="{8AAC1FAD-B7BA-744A-8599-5670C6B0E776}"/>
                  </a:ext>
                </a:extLst>
              </p:cNvPr>
              <p:cNvGrpSpPr/>
              <p:nvPr/>
            </p:nvGrpSpPr>
            <p:grpSpPr>
              <a:xfrm>
                <a:off x="7713663" y="2848339"/>
                <a:ext cx="1042107" cy="425543"/>
                <a:chOff x="7786941" y="2884917"/>
                <a:chExt cx="897649" cy="353919"/>
              </a:xfrm>
            </p:grpSpPr>
            <p:sp>
              <p:nvSpPr>
                <p:cNvPr id="542" name="Freeform 541">
                  <a:extLst>
                    <a:ext uri="{FF2B5EF4-FFF2-40B4-BE49-F238E27FC236}">
                      <a16:creationId xmlns:a16="http://schemas.microsoft.com/office/drawing/2014/main" id="{A016DA82-50DC-224C-84FF-C492EDE01BC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3" name="Freeform 542">
                  <a:extLst>
                    <a:ext uri="{FF2B5EF4-FFF2-40B4-BE49-F238E27FC236}">
                      <a16:creationId xmlns:a16="http://schemas.microsoft.com/office/drawing/2014/main" id="{3D2D51D6-0AC0-9D43-A55C-E94B7DCA77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4" name="Freeform 543">
                  <a:extLst>
                    <a:ext uri="{FF2B5EF4-FFF2-40B4-BE49-F238E27FC236}">
                      <a16:creationId xmlns:a16="http://schemas.microsoft.com/office/drawing/2014/main" id="{76C27F31-4CE4-1242-9801-166D4F66B5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5" name="Freeform 544">
                  <a:extLst>
                    <a:ext uri="{FF2B5EF4-FFF2-40B4-BE49-F238E27FC236}">
                      <a16:creationId xmlns:a16="http://schemas.microsoft.com/office/drawing/2014/main" id="{9BC7E87F-2555-8D4C-80CB-0E2F5F4BB0F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46" name="Group 545">
              <a:extLst>
                <a:ext uri="{FF2B5EF4-FFF2-40B4-BE49-F238E27FC236}">
                  <a16:creationId xmlns:a16="http://schemas.microsoft.com/office/drawing/2014/main" id="{4DAC2AB4-F1E4-D740-A4AF-07EE55303854}"/>
                </a:ext>
              </a:extLst>
            </p:cNvPr>
            <p:cNvGrpSpPr/>
            <p:nvPr/>
          </p:nvGrpSpPr>
          <p:grpSpPr>
            <a:xfrm>
              <a:off x="9606710" y="3994661"/>
              <a:ext cx="367224" cy="240304"/>
              <a:chOff x="7493876" y="2774731"/>
              <a:chExt cx="1481958" cy="894622"/>
            </a:xfrm>
          </p:grpSpPr>
          <p:sp>
            <p:nvSpPr>
              <p:cNvPr id="547" name="Freeform 546">
                <a:extLst>
                  <a:ext uri="{FF2B5EF4-FFF2-40B4-BE49-F238E27FC236}">
                    <a16:creationId xmlns:a16="http://schemas.microsoft.com/office/drawing/2014/main" id="{23E59006-14B9-C64E-A05E-0BD7C00C4A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8" name="Oval 547">
                <a:extLst>
                  <a:ext uri="{FF2B5EF4-FFF2-40B4-BE49-F238E27FC236}">
                    <a16:creationId xmlns:a16="http://schemas.microsoft.com/office/drawing/2014/main" id="{2AD17789-C54D-4948-95E6-741F42B1FB2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9" name="Group 548">
                <a:extLst>
                  <a:ext uri="{FF2B5EF4-FFF2-40B4-BE49-F238E27FC236}">
                    <a16:creationId xmlns:a16="http://schemas.microsoft.com/office/drawing/2014/main" id="{278D7FE0-D307-E941-967D-E4145732CEEA}"/>
                  </a:ext>
                </a:extLst>
              </p:cNvPr>
              <p:cNvGrpSpPr/>
              <p:nvPr/>
            </p:nvGrpSpPr>
            <p:grpSpPr>
              <a:xfrm>
                <a:off x="7713663" y="2848339"/>
                <a:ext cx="1042107" cy="425543"/>
                <a:chOff x="7786941" y="2884917"/>
                <a:chExt cx="897649" cy="353919"/>
              </a:xfrm>
            </p:grpSpPr>
            <p:sp>
              <p:nvSpPr>
                <p:cNvPr id="550" name="Freeform 549">
                  <a:extLst>
                    <a:ext uri="{FF2B5EF4-FFF2-40B4-BE49-F238E27FC236}">
                      <a16:creationId xmlns:a16="http://schemas.microsoft.com/office/drawing/2014/main" id="{1ADC6420-4AC2-F544-B940-D0A18615CA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1" name="Freeform 550">
                  <a:extLst>
                    <a:ext uri="{FF2B5EF4-FFF2-40B4-BE49-F238E27FC236}">
                      <a16:creationId xmlns:a16="http://schemas.microsoft.com/office/drawing/2014/main" id="{223E40C5-E2E3-3B42-A86A-26D2D130B7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2" name="Freeform 551">
                  <a:extLst>
                    <a:ext uri="{FF2B5EF4-FFF2-40B4-BE49-F238E27FC236}">
                      <a16:creationId xmlns:a16="http://schemas.microsoft.com/office/drawing/2014/main" id="{C6AA2152-8609-214A-AE62-E7DFD1A9E7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3" name="Freeform 552">
                  <a:extLst>
                    <a:ext uri="{FF2B5EF4-FFF2-40B4-BE49-F238E27FC236}">
                      <a16:creationId xmlns:a16="http://schemas.microsoft.com/office/drawing/2014/main" id="{7CB5E54A-6719-9747-80B7-8D19331BE7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23" name="Group 622">
              <a:extLst>
                <a:ext uri="{FF2B5EF4-FFF2-40B4-BE49-F238E27FC236}">
                  <a16:creationId xmlns:a16="http://schemas.microsoft.com/office/drawing/2014/main" id="{EA34A94C-D92D-084C-BFEA-F4C8DF0AD275}"/>
                </a:ext>
              </a:extLst>
            </p:cNvPr>
            <p:cNvGrpSpPr/>
            <p:nvPr/>
          </p:nvGrpSpPr>
          <p:grpSpPr>
            <a:xfrm>
              <a:off x="10380415" y="3987223"/>
              <a:ext cx="353678" cy="198344"/>
              <a:chOff x="7493876" y="2774731"/>
              <a:chExt cx="1481958" cy="894622"/>
            </a:xfrm>
          </p:grpSpPr>
          <p:sp>
            <p:nvSpPr>
              <p:cNvPr id="624" name="Freeform 623">
                <a:extLst>
                  <a:ext uri="{FF2B5EF4-FFF2-40B4-BE49-F238E27FC236}">
                    <a16:creationId xmlns:a16="http://schemas.microsoft.com/office/drawing/2014/main" id="{E1E1C6E8-4D60-7F43-BB0E-6D883F10D4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25" name="Oval 624">
                <a:extLst>
                  <a:ext uri="{FF2B5EF4-FFF2-40B4-BE49-F238E27FC236}">
                    <a16:creationId xmlns:a16="http://schemas.microsoft.com/office/drawing/2014/main" id="{50975E36-0C2A-6844-A407-23F033DB4B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26" name="Group 625">
                <a:extLst>
                  <a:ext uri="{FF2B5EF4-FFF2-40B4-BE49-F238E27FC236}">
                    <a16:creationId xmlns:a16="http://schemas.microsoft.com/office/drawing/2014/main" id="{3F7EBA29-30EF-C741-94EE-735398C6CFA2}"/>
                  </a:ext>
                </a:extLst>
              </p:cNvPr>
              <p:cNvGrpSpPr/>
              <p:nvPr/>
            </p:nvGrpSpPr>
            <p:grpSpPr>
              <a:xfrm>
                <a:off x="7713663" y="2848339"/>
                <a:ext cx="1042107" cy="425543"/>
                <a:chOff x="7786941" y="2884917"/>
                <a:chExt cx="897649" cy="353919"/>
              </a:xfrm>
            </p:grpSpPr>
            <p:sp>
              <p:nvSpPr>
                <p:cNvPr id="627" name="Freeform 626">
                  <a:extLst>
                    <a:ext uri="{FF2B5EF4-FFF2-40B4-BE49-F238E27FC236}">
                      <a16:creationId xmlns:a16="http://schemas.microsoft.com/office/drawing/2014/main" id="{B3AD45B5-1F4B-FF4A-843D-9D06293926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8" name="Freeform 627">
                  <a:extLst>
                    <a:ext uri="{FF2B5EF4-FFF2-40B4-BE49-F238E27FC236}">
                      <a16:creationId xmlns:a16="http://schemas.microsoft.com/office/drawing/2014/main" id="{A6F160FF-CBBD-9147-8D0B-92A36BEBF8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9" name="Freeform 628">
                  <a:extLst>
                    <a:ext uri="{FF2B5EF4-FFF2-40B4-BE49-F238E27FC236}">
                      <a16:creationId xmlns:a16="http://schemas.microsoft.com/office/drawing/2014/main" id="{421F3589-EC70-074A-903F-D618ED6F789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0" name="Freeform 629">
                  <a:extLst>
                    <a:ext uri="{FF2B5EF4-FFF2-40B4-BE49-F238E27FC236}">
                      <a16:creationId xmlns:a16="http://schemas.microsoft.com/office/drawing/2014/main" id="{CEC8DEB8-8E24-2948-9AF6-0F3EF908CD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63" name="Group 462">
              <a:extLst>
                <a:ext uri="{FF2B5EF4-FFF2-40B4-BE49-F238E27FC236}">
                  <a16:creationId xmlns:a16="http://schemas.microsoft.com/office/drawing/2014/main" id="{A8C4B740-B92E-8942-8EF4-347710C32F2C}"/>
                </a:ext>
              </a:extLst>
            </p:cNvPr>
            <p:cNvGrpSpPr/>
            <p:nvPr/>
          </p:nvGrpSpPr>
          <p:grpSpPr>
            <a:xfrm>
              <a:off x="9253049" y="4770584"/>
              <a:ext cx="393760" cy="218578"/>
              <a:chOff x="7493876" y="2774731"/>
              <a:chExt cx="1481958" cy="894622"/>
            </a:xfrm>
          </p:grpSpPr>
          <p:sp>
            <p:nvSpPr>
              <p:cNvPr id="464" name="Freeform 463">
                <a:extLst>
                  <a:ext uri="{FF2B5EF4-FFF2-40B4-BE49-F238E27FC236}">
                    <a16:creationId xmlns:a16="http://schemas.microsoft.com/office/drawing/2014/main" id="{71A9C1C2-E4A0-D74C-8C05-2AD307E7B3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65" name="Oval 464">
                <a:extLst>
                  <a:ext uri="{FF2B5EF4-FFF2-40B4-BE49-F238E27FC236}">
                    <a16:creationId xmlns:a16="http://schemas.microsoft.com/office/drawing/2014/main" id="{0F366A03-D9E7-9F45-99D3-1CAC10EE2C7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6" name="Group 465">
                <a:extLst>
                  <a:ext uri="{FF2B5EF4-FFF2-40B4-BE49-F238E27FC236}">
                    <a16:creationId xmlns:a16="http://schemas.microsoft.com/office/drawing/2014/main" id="{10CB8A50-A713-2549-9F44-B792D2C30CA4}"/>
                  </a:ext>
                </a:extLst>
              </p:cNvPr>
              <p:cNvGrpSpPr/>
              <p:nvPr/>
            </p:nvGrpSpPr>
            <p:grpSpPr>
              <a:xfrm>
                <a:off x="7713663" y="2848339"/>
                <a:ext cx="1042107" cy="425543"/>
                <a:chOff x="7786941" y="2884917"/>
                <a:chExt cx="897649" cy="353919"/>
              </a:xfrm>
            </p:grpSpPr>
            <p:sp>
              <p:nvSpPr>
                <p:cNvPr id="467" name="Freeform 466">
                  <a:extLst>
                    <a:ext uri="{FF2B5EF4-FFF2-40B4-BE49-F238E27FC236}">
                      <a16:creationId xmlns:a16="http://schemas.microsoft.com/office/drawing/2014/main" id="{DC4E3153-8354-1145-82FC-C287EF5FE6C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8" name="Freeform 467">
                  <a:extLst>
                    <a:ext uri="{FF2B5EF4-FFF2-40B4-BE49-F238E27FC236}">
                      <a16:creationId xmlns:a16="http://schemas.microsoft.com/office/drawing/2014/main" id="{99B3C81B-87BA-1A4F-BCAD-DF0EF9C582C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9" name="Freeform 468">
                  <a:extLst>
                    <a:ext uri="{FF2B5EF4-FFF2-40B4-BE49-F238E27FC236}">
                      <a16:creationId xmlns:a16="http://schemas.microsoft.com/office/drawing/2014/main" id="{DEEA64E4-A29A-E742-B32E-C111E6BF42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0" name="Freeform 469">
                  <a:extLst>
                    <a:ext uri="{FF2B5EF4-FFF2-40B4-BE49-F238E27FC236}">
                      <a16:creationId xmlns:a16="http://schemas.microsoft.com/office/drawing/2014/main" id="{43676372-2E7B-9445-80AD-B31686FE67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47" name="Group 446">
              <a:extLst>
                <a:ext uri="{FF2B5EF4-FFF2-40B4-BE49-F238E27FC236}">
                  <a16:creationId xmlns:a16="http://schemas.microsoft.com/office/drawing/2014/main" id="{314E0C43-2359-9440-BEF9-9E1924BED605}"/>
                </a:ext>
              </a:extLst>
            </p:cNvPr>
            <p:cNvGrpSpPr/>
            <p:nvPr/>
          </p:nvGrpSpPr>
          <p:grpSpPr>
            <a:xfrm>
              <a:off x="10931138" y="4364023"/>
              <a:ext cx="228295" cy="120400"/>
              <a:chOff x="7493876" y="2774731"/>
              <a:chExt cx="1481958" cy="894622"/>
            </a:xfrm>
          </p:grpSpPr>
          <p:sp>
            <p:nvSpPr>
              <p:cNvPr id="448" name="Freeform 447">
                <a:extLst>
                  <a:ext uri="{FF2B5EF4-FFF2-40B4-BE49-F238E27FC236}">
                    <a16:creationId xmlns:a16="http://schemas.microsoft.com/office/drawing/2014/main" id="{9737FFD7-2DCB-A148-A405-977351501C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49" name="Oval 448">
                <a:extLst>
                  <a:ext uri="{FF2B5EF4-FFF2-40B4-BE49-F238E27FC236}">
                    <a16:creationId xmlns:a16="http://schemas.microsoft.com/office/drawing/2014/main" id="{9739DB09-38E5-A347-93BF-13C80AD84539}"/>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0" name="Group 449">
                <a:extLst>
                  <a:ext uri="{FF2B5EF4-FFF2-40B4-BE49-F238E27FC236}">
                    <a16:creationId xmlns:a16="http://schemas.microsoft.com/office/drawing/2014/main" id="{04079280-378E-384D-9681-BF41B82BF6CB}"/>
                  </a:ext>
                </a:extLst>
              </p:cNvPr>
              <p:cNvGrpSpPr/>
              <p:nvPr/>
            </p:nvGrpSpPr>
            <p:grpSpPr>
              <a:xfrm>
                <a:off x="7713663" y="2848339"/>
                <a:ext cx="1042107" cy="425543"/>
                <a:chOff x="7786941" y="2884917"/>
                <a:chExt cx="897649" cy="353919"/>
              </a:xfrm>
            </p:grpSpPr>
            <p:sp>
              <p:nvSpPr>
                <p:cNvPr id="451" name="Freeform 450">
                  <a:extLst>
                    <a:ext uri="{FF2B5EF4-FFF2-40B4-BE49-F238E27FC236}">
                      <a16:creationId xmlns:a16="http://schemas.microsoft.com/office/drawing/2014/main" id="{914AA044-3657-1448-A5E9-2F003DC03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2" name="Freeform 451">
                  <a:extLst>
                    <a:ext uri="{FF2B5EF4-FFF2-40B4-BE49-F238E27FC236}">
                      <a16:creationId xmlns:a16="http://schemas.microsoft.com/office/drawing/2014/main" id="{29FDF0B8-7E9A-1F4D-8C99-CE1C68A134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3" name="Freeform 452">
                  <a:extLst>
                    <a:ext uri="{FF2B5EF4-FFF2-40B4-BE49-F238E27FC236}">
                      <a16:creationId xmlns:a16="http://schemas.microsoft.com/office/drawing/2014/main" id="{49A96193-2E73-4C43-843C-2C8C4DCEE4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4" name="Freeform 453">
                  <a:extLst>
                    <a:ext uri="{FF2B5EF4-FFF2-40B4-BE49-F238E27FC236}">
                      <a16:creationId xmlns:a16="http://schemas.microsoft.com/office/drawing/2014/main" id="{F5358318-953E-E249-9021-E0B5DF66E3B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9" name="Rectangle 8">
            <a:extLst>
              <a:ext uri="{FF2B5EF4-FFF2-40B4-BE49-F238E27FC236}">
                <a16:creationId xmlns:a16="http://schemas.microsoft.com/office/drawing/2014/main" id="{04483029-0B46-154F-9CA3-FEA06875B8DB}"/>
              </a:ext>
            </a:extLst>
          </p:cNvPr>
          <p:cNvSpPr/>
          <p:nvPr/>
        </p:nvSpPr>
        <p:spPr>
          <a:xfrm>
            <a:off x="6718300" y="1488461"/>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97" name="Group 796">
            <a:extLst>
              <a:ext uri="{FF2B5EF4-FFF2-40B4-BE49-F238E27FC236}">
                <a16:creationId xmlns:a16="http://schemas.microsoft.com/office/drawing/2014/main" id="{D383E01F-FA6F-5647-A6B1-D5444F12E4E2}"/>
              </a:ext>
            </a:extLst>
          </p:cNvPr>
          <p:cNvGrpSpPr/>
          <p:nvPr/>
        </p:nvGrpSpPr>
        <p:grpSpPr>
          <a:xfrm>
            <a:off x="7439074" y="1859725"/>
            <a:ext cx="4144321" cy="4300892"/>
            <a:chOff x="7432700" y="1830405"/>
            <a:chExt cx="4144321" cy="4300892"/>
          </a:xfrm>
        </p:grpSpPr>
        <p:grpSp>
          <p:nvGrpSpPr>
            <p:cNvPr id="787" name="Group 786">
              <a:extLst>
                <a:ext uri="{FF2B5EF4-FFF2-40B4-BE49-F238E27FC236}">
                  <a16:creationId xmlns:a16="http://schemas.microsoft.com/office/drawing/2014/main" id="{C944F5F4-7AD1-AE48-9769-ABE2F95B5A26}"/>
                </a:ext>
              </a:extLst>
            </p:cNvPr>
            <p:cNvGrpSpPr/>
            <p:nvPr/>
          </p:nvGrpSpPr>
          <p:grpSpPr>
            <a:xfrm>
              <a:off x="7432700" y="1830405"/>
              <a:ext cx="1909777" cy="938011"/>
              <a:chOff x="7432700" y="1830405"/>
              <a:chExt cx="1909777" cy="938011"/>
            </a:xfrm>
          </p:grpSpPr>
          <p:grpSp>
            <p:nvGrpSpPr>
              <p:cNvPr id="49" name="Group 652">
                <a:extLst>
                  <a:ext uri="{FF2B5EF4-FFF2-40B4-BE49-F238E27FC236}">
                    <a16:creationId xmlns:a16="http://schemas.microsoft.com/office/drawing/2014/main" id="{F4E63F52-683B-8244-A48E-D8CF833CC085}"/>
                  </a:ext>
                </a:extLst>
              </p:cNvPr>
              <p:cNvGrpSpPr>
                <a:grpSpLocks/>
              </p:cNvGrpSpPr>
              <p:nvPr/>
            </p:nvGrpSpPr>
            <p:grpSpPr bwMode="auto">
              <a:xfrm>
                <a:off x="7743850" y="1830405"/>
                <a:ext cx="415925" cy="385763"/>
                <a:chOff x="2751" y="1851"/>
                <a:chExt cx="462" cy="478"/>
              </a:xfrm>
            </p:grpSpPr>
            <p:pic>
              <p:nvPicPr>
                <p:cNvPr id="359" name="Picture 653" descr="iphone_stylized_small">
                  <a:extLst>
                    <a:ext uri="{FF2B5EF4-FFF2-40B4-BE49-F238E27FC236}">
                      <a16:creationId xmlns:a16="http://schemas.microsoft.com/office/drawing/2014/main" id="{EDF1EC93-A6E5-964F-B0D6-EE56B282AEB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 name="Picture 654" descr="antenna_radiation_stylized">
                  <a:extLst>
                    <a:ext uri="{FF2B5EF4-FFF2-40B4-BE49-F238E27FC236}">
                      <a16:creationId xmlns:a16="http://schemas.microsoft.com/office/drawing/2014/main" id="{0A17C594-505E-6F41-AEEB-272A31DFD2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5" name="Group 784">
                <a:extLst>
                  <a:ext uri="{FF2B5EF4-FFF2-40B4-BE49-F238E27FC236}">
                    <a16:creationId xmlns:a16="http://schemas.microsoft.com/office/drawing/2014/main" id="{91E02B81-5B35-4545-A954-B7E923AB7286}"/>
                  </a:ext>
                </a:extLst>
              </p:cNvPr>
              <p:cNvGrpSpPr/>
              <p:nvPr/>
            </p:nvGrpSpPr>
            <p:grpSpPr>
              <a:xfrm>
                <a:off x="7432700" y="2327293"/>
                <a:ext cx="534987" cy="407988"/>
                <a:chOff x="7432700" y="2327293"/>
                <a:chExt cx="534987" cy="407988"/>
              </a:xfrm>
            </p:grpSpPr>
            <p:pic>
              <p:nvPicPr>
                <p:cNvPr id="73" name="Picture 1017" descr="antenna_stylized">
                  <a:extLst>
                    <a:ext uri="{FF2B5EF4-FFF2-40B4-BE49-F238E27FC236}">
                      <a16:creationId xmlns:a16="http://schemas.microsoft.com/office/drawing/2014/main" id="{27A537F5-5D99-BF4C-9B11-E9782673F1A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018" descr="laptop_keyboard">
                  <a:extLst>
                    <a:ext uri="{FF2B5EF4-FFF2-40B4-BE49-F238E27FC236}">
                      <a16:creationId xmlns:a16="http://schemas.microsoft.com/office/drawing/2014/main" id="{7087B8D0-FFCB-0746-A889-28909002C2F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019">
                  <a:extLst>
                    <a:ext uri="{FF2B5EF4-FFF2-40B4-BE49-F238E27FC236}">
                      <a16:creationId xmlns:a16="http://schemas.microsoft.com/office/drawing/2014/main" id="{7C75BC30-0808-D44D-AF7A-A72B4A529E54}"/>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6" name="Picture 1020" descr="screen">
                  <a:extLst>
                    <a:ext uri="{FF2B5EF4-FFF2-40B4-BE49-F238E27FC236}">
                      <a16:creationId xmlns:a16="http://schemas.microsoft.com/office/drawing/2014/main" id="{2D732B7A-74CB-D547-ADB5-C721526D5E9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1021">
                  <a:extLst>
                    <a:ext uri="{FF2B5EF4-FFF2-40B4-BE49-F238E27FC236}">
                      <a16:creationId xmlns:a16="http://schemas.microsoft.com/office/drawing/2014/main" id="{FBD1A429-9B8F-F940-AD09-4638CC3167E7}"/>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Freeform 1022">
                  <a:extLst>
                    <a:ext uri="{FF2B5EF4-FFF2-40B4-BE49-F238E27FC236}">
                      <a16:creationId xmlns:a16="http://schemas.microsoft.com/office/drawing/2014/main" id="{376C8B48-3441-F643-B92D-5DC759EDA1B5}"/>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Freeform 1023">
                  <a:extLst>
                    <a:ext uri="{FF2B5EF4-FFF2-40B4-BE49-F238E27FC236}">
                      <a16:creationId xmlns:a16="http://schemas.microsoft.com/office/drawing/2014/main" id="{4DFECD03-4AF0-1342-8138-6CEC8249A2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reeform 1024">
                  <a:extLst>
                    <a:ext uri="{FF2B5EF4-FFF2-40B4-BE49-F238E27FC236}">
                      <a16:creationId xmlns:a16="http://schemas.microsoft.com/office/drawing/2014/main" id="{8AA57D4B-3E9B-994B-AF13-DB646178BD1D}"/>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Freeform 1025">
                  <a:extLst>
                    <a:ext uri="{FF2B5EF4-FFF2-40B4-BE49-F238E27FC236}">
                      <a16:creationId xmlns:a16="http://schemas.microsoft.com/office/drawing/2014/main" id="{59DA24E7-1981-0E44-8060-2B7CE58EBF80}"/>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 name="Freeform 1026">
                  <a:extLst>
                    <a:ext uri="{FF2B5EF4-FFF2-40B4-BE49-F238E27FC236}">
                      <a16:creationId xmlns:a16="http://schemas.microsoft.com/office/drawing/2014/main" id="{DB3D3129-2B70-5643-96C2-83638DE57FF8}"/>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3" name="Group 1027">
                  <a:extLst>
                    <a:ext uri="{FF2B5EF4-FFF2-40B4-BE49-F238E27FC236}">
                      <a16:creationId xmlns:a16="http://schemas.microsoft.com/office/drawing/2014/main" id="{8C6DEC60-5C97-D546-9977-EBD182221DD2}"/>
                    </a:ext>
                  </a:extLst>
                </p:cNvPr>
                <p:cNvGrpSpPr>
                  <a:grpSpLocks/>
                </p:cNvGrpSpPr>
                <p:nvPr/>
              </p:nvGrpSpPr>
              <p:grpSpPr bwMode="auto">
                <a:xfrm>
                  <a:off x="7594735" y="2642220"/>
                  <a:ext cx="98740" cy="36846"/>
                  <a:chOff x="1740" y="2642"/>
                  <a:chExt cx="752" cy="327"/>
                </a:xfrm>
              </p:grpSpPr>
              <p:sp>
                <p:nvSpPr>
                  <p:cNvPr id="169" name="Freeform 1028">
                    <a:extLst>
                      <a:ext uri="{FF2B5EF4-FFF2-40B4-BE49-F238E27FC236}">
                        <a16:creationId xmlns:a16="http://schemas.microsoft.com/office/drawing/2014/main" id="{5D16627E-DE34-BC4F-9513-7A7D4707F7C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 name="Freeform 1029">
                    <a:extLst>
                      <a:ext uri="{FF2B5EF4-FFF2-40B4-BE49-F238E27FC236}">
                        <a16:creationId xmlns:a16="http://schemas.microsoft.com/office/drawing/2014/main" id="{D8D65D68-18A4-E54D-8916-1DEF36844C9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 name="Freeform 1030">
                    <a:extLst>
                      <a:ext uri="{FF2B5EF4-FFF2-40B4-BE49-F238E27FC236}">
                        <a16:creationId xmlns:a16="http://schemas.microsoft.com/office/drawing/2014/main" id="{3C79D147-9974-F341-96E9-F9AD19F1404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Freeform 1031">
                    <a:extLst>
                      <a:ext uri="{FF2B5EF4-FFF2-40B4-BE49-F238E27FC236}">
                        <a16:creationId xmlns:a16="http://schemas.microsoft.com/office/drawing/2014/main" id="{5E0CE9D2-21FD-2644-9691-743CC3E130F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Freeform 1032">
                    <a:extLst>
                      <a:ext uri="{FF2B5EF4-FFF2-40B4-BE49-F238E27FC236}">
                        <a16:creationId xmlns:a16="http://schemas.microsoft.com/office/drawing/2014/main" id="{5691098F-1432-0D44-8573-312C3A566A2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Freeform 1033">
                    <a:extLst>
                      <a:ext uri="{FF2B5EF4-FFF2-40B4-BE49-F238E27FC236}">
                        <a16:creationId xmlns:a16="http://schemas.microsoft.com/office/drawing/2014/main" id="{2D4A77A2-D0F1-164A-A67D-A509543869C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84" name="Freeform 1034">
                  <a:extLst>
                    <a:ext uri="{FF2B5EF4-FFF2-40B4-BE49-F238E27FC236}">
                      <a16:creationId xmlns:a16="http://schemas.microsoft.com/office/drawing/2014/main" id="{A283BD8E-0AD2-B743-8237-483C3A6A6CD3}"/>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Freeform 1035">
                  <a:extLst>
                    <a:ext uri="{FF2B5EF4-FFF2-40B4-BE49-F238E27FC236}">
                      <a16:creationId xmlns:a16="http://schemas.microsoft.com/office/drawing/2014/main" id="{AA215C2D-4069-DE48-884E-A1816F7D4D0B}"/>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Freeform 1036">
                  <a:extLst>
                    <a:ext uri="{FF2B5EF4-FFF2-40B4-BE49-F238E27FC236}">
                      <a16:creationId xmlns:a16="http://schemas.microsoft.com/office/drawing/2014/main" id="{421821F5-5AD5-4D4E-A4F9-5D46E41A4ECC}"/>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 name="Freeform 1037">
                  <a:extLst>
                    <a:ext uri="{FF2B5EF4-FFF2-40B4-BE49-F238E27FC236}">
                      <a16:creationId xmlns:a16="http://schemas.microsoft.com/office/drawing/2014/main" id="{499D2FC7-7022-A944-98B2-E74E9B2E5256}"/>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 name="Freeform 1038">
                  <a:extLst>
                    <a:ext uri="{FF2B5EF4-FFF2-40B4-BE49-F238E27FC236}">
                      <a16:creationId xmlns:a16="http://schemas.microsoft.com/office/drawing/2014/main" id="{37918171-6E71-A846-A2B5-7C65DD7456B5}"/>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039">
                  <a:extLst>
                    <a:ext uri="{FF2B5EF4-FFF2-40B4-BE49-F238E27FC236}">
                      <a16:creationId xmlns:a16="http://schemas.microsoft.com/office/drawing/2014/main" id="{68ECFF60-AA48-2D4C-9A67-90DB18F81D4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40" name="Group 739">
                <a:extLst>
                  <a:ext uri="{FF2B5EF4-FFF2-40B4-BE49-F238E27FC236}">
                    <a16:creationId xmlns:a16="http://schemas.microsoft.com/office/drawing/2014/main" id="{504BAA5F-BBD8-8242-BC48-7D0E761F340A}"/>
                  </a:ext>
                </a:extLst>
              </p:cNvPr>
              <p:cNvGrpSpPr/>
              <p:nvPr/>
            </p:nvGrpSpPr>
            <p:grpSpPr>
              <a:xfrm>
                <a:off x="8631407" y="2290407"/>
                <a:ext cx="530702" cy="478009"/>
                <a:chOff x="8631407" y="2290407"/>
                <a:chExt cx="530702" cy="478009"/>
              </a:xfrm>
            </p:grpSpPr>
            <p:pic>
              <p:nvPicPr>
                <p:cNvPr id="110" name="Picture 568" descr="light2.png">
                  <a:extLst>
                    <a:ext uri="{FF2B5EF4-FFF2-40B4-BE49-F238E27FC236}">
                      <a16:creationId xmlns:a16="http://schemas.microsoft.com/office/drawing/2014/main" id="{D96B693D-26FC-E443-A112-C4AFFE90DC3D}"/>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1017" descr="antenna_stylized">
                  <a:extLst>
                    <a:ext uri="{FF2B5EF4-FFF2-40B4-BE49-F238E27FC236}">
                      <a16:creationId xmlns:a16="http://schemas.microsoft.com/office/drawing/2014/main" id="{F4E4C4C0-89A6-D74D-B25C-228CE5BC1DB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6" name="Group 785">
                <a:extLst>
                  <a:ext uri="{FF2B5EF4-FFF2-40B4-BE49-F238E27FC236}">
                    <a16:creationId xmlns:a16="http://schemas.microsoft.com/office/drawing/2014/main" id="{46F998A3-3B85-214A-927A-3BF067B7C2A0}"/>
                  </a:ext>
                </a:extLst>
              </p:cNvPr>
              <p:cNvGrpSpPr/>
              <p:nvPr/>
            </p:nvGrpSpPr>
            <p:grpSpPr>
              <a:xfrm>
                <a:off x="8493165" y="2029804"/>
                <a:ext cx="849312" cy="226109"/>
                <a:chOff x="8493165" y="2029804"/>
                <a:chExt cx="849312" cy="226109"/>
              </a:xfrm>
            </p:grpSpPr>
            <p:pic>
              <p:nvPicPr>
                <p:cNvPr id="48" name="Picture 603" descr="car_icon_small">
                  <a:extLst>
                    <a:ext uri="{FF2B5EF4-FFF2-40B4-BE49-F238E27FC236}">
                      <a16:creationId xmlns:a16="http://schemas.microsoft.com/office/drawing/2014/main" id="{147E2796-D425-6645-93B3-B97E69B1461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1017" descr="antenna_stylized">
                  <a:extLst>
                    <a:ext uri="{FF2B5EF4-FFF2-40B4-BE49-F238E27FC236}">
                      <a16:creationId xmlns:a16="http://schemas.microsoft.com/office/drawing/2014/main" id="{F0886BE8-9B0B-F046-92AA-1AC818378EA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793" name="Group 792">
              <a:extLst>
                <a:ext uri="{FF2B5EF4-FFF2-40B4-BE49-F238E27FC236}">
                  <a16:creationId xmlns:a16="http://schemas.microsoft.com/office/drawing/2014/main" id="{93351559-0D4C-F04C-928E-5CDA57B5EB47}"/>
                </a:ext>
              </a:extLst>
            </p:cNvPr>
            <p:cNvGrpSpPr/>
            <p:nvPr/>
          </p:nvGrpSpPr>
          <p:grpSpPr>
            <a:xfrm>
              <a:off x="7487144" y="3296104"/>
              <a:ext cx="857739" cy="583764"/>
              <a:chOff x="7487144" y="3296104"/>
              <a:chExt cx="857739" cy="583764"/>
            </a:xfrm>
          </p:grpSpPr>
          <p:grpSp>
            <p:nvGrpSpPr>
              <p:cNvPr id="792" name="Group 791">
                <a:extLst>
                  <a:ext uri="{FF2B5EF4-FFF2-40B4-BE49-F238E27FC236}">
                    <a16:creationId xmlns:a16="http://schemas.microsoft.com/office/drawing/2014/main" id="{084B6293-559E-5D43-AF2B-4CB5E09EC6C5}"/>
                  </a:ext>
                </a:extLst>
              </p:cNvPr>
              <p:cNvGrpSpPr/>
              <p:nvPr/>
            </p:nvGrpSpPr>
            <p:grpSpPr>
              <a:xfrm>
                <a:off x="7487144" y="3389820"/>
                <a:ext cx="350807" cy="305517"/>
                <a:chOff x="7487144" y="3389820"/>
                <a:chExt cx="350807" cy="305517"/>
              </a:xfrm>
            </p:grpSpPr>
            <p:pic>
              <p:nvPicPr>
                <p:cNvPr id="91" name="Picture 1115" descr="antenna_stylized">
                  <a:extLst>
                    <a:ext uri="{FF2B5EF4-FFF2-40B4-BE49-F238E27FC236}">
                      <a16:creationId xmlns:a16="http://schemas.microsoft.com/office/drawing/2014/main" id="{1821BC3E-6137-D844-92B9-4BA4CFF41F6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116" descr="laptop_keyboard">
                  <a:extLst>
                    <a:ext uri="{FF2B5EF4-FFF2-40B4-BE49-F238E27FC236}">
                      <a16:creationId xmlns:a16="http://schemas.microsoft.com/office/drawing/2014/main" id="{7F05CE3B-E67B-1B40-9D5B-2914F0B9BFB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1117">
                  <a:extLst>
                    <a:ext uri="{FF2B5EF4-FFF2-40B4-BE49-F238E27FC236}">
                      <a16:creationId xmlns:a16="http://schemas.microsoft.com/office/drawing/2014/main" id="{B52A07C5-D801-5B41-BD20-C20958925D05}"/>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4" name="Picture 1118" descr="screen">
                  <a:extLst>
                    <a:ext uri="{FF2B5EF4-FFF2-40B4-BE49-F238E27FC236}">
                      <a16:creationId xmlns:a16="http://schemas.microsoft.com/office/drawing/2014/main" id="{2EA30B4E-5447-0340-8DAD-349A843F2AC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1119">
                  <a:extLst>
                    <a:ext uri="{FF2B5EF4-FFF2-40B4-BE49-F238E27FC236}">
                      <a16:creationId xmlns:a16="http://schemas.microsoft.com/office/drawing/2014/main" id="{1137F6C6-A7C9-9A4D-BCE3-048DB90EF759}"/>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Freeform 1120">
                  <a:extLst>
                    <a:ext uri="{FF2B5EF4-FFF2-40B4-BE49-F238E27FC236}">
                      <a16:creationId xmlns:a16="http://schemas.microsoft.com/office/drawing/2014/main" id="{7A0060E2-767D-1545-8656-29ED1A471251}"/>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Freeform 1121">
                  <a:extLst>
                    <a:ext uri="{FF2B5EF4-FFF2-40B4-BE49-F238E27FC236}">
                      <a16:creationId xmlns:a16="http://schemas.microsoft.com/office/drawing/2014/main" id="{15790F5A-ABAC-8D49-A4F9-E2F576550DB0}"/>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Freeform 1122">
                  <a:extLst>
                    <a:ext uri="{FF2B5EF4-FFF2-40B4-BE49-F238E27FC236}">
                      <a16:creationId xmlns:a16="http://schemas.microsoft.com/office/drawing/2014/main" id="{8898B7ED-5BCF-8C4E-B1AA-B82AD50FD155}"/>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Freeform 1123">
                  <a:extLst>
                    <a:ext uri="{FF2B5EF4-FFF2-40B4-BE49-F238E27FC236}">
                      <a16:creationId xmlns:a16="http://schemas.microsoft.com/office/drawing/2014/main" id="{5A7F91EF-AD6B-D64E-B73E-C762D73A7A33}"/>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Freeform 1124">
                  <a:extLst>
                    <a:ext uri="{FF2B5EF4-FFF2-40B4-BE49-F238E27FC236}">
                      <a16:creationId xmlns:a16="http://schemas.microsoft.com/office/drawing/2014/main" id="{BBB1B153-2E6F-7246-9B11-B68D01DF60E3}"/>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1" name="Group 1125">
                  <a:extLst>
                    <a:ext uri="{FF2B5EF4-FFF2-40B4-BE49-F238E27FC236}">
                      <a16:creationId xmlns:a16="http://schemas.microsoft.com/office/drawing/2014/main" id="{57060979-075D-9D4D-B12E-DA0CCD4C6B8F}"/>
                    </a:ext>
                  </a:extLst>
                </p:cNvPr>
                <p:cNvGrpSpPr>
                  <a:grpSpLocks/>
                </p:cNvGrpSpPr>
                <p:nvPr/>
              </p:nvGrpSpPr>
              <p:grpSpPr bwMode="auto">
                <a:xfrm>
                  <a:off x="7593395" y="3625649"/>
                  <a:ext cx="64747" cy="27592"/>
                  <a:chOff x="1740" y="2642"/>
                  <a:chExt cx="752" cy="327"/>
                </a:xfrm>
              </p:grpSpPr>
              <p:sp>
                <p:nvSpPr>
                  <p:cNvPr id="140" name="Freeform 1126">
                    <a:extLst>
                      <a:ext uri="{FF2B5EF4-FFF2-40B4-BE49-F238E27FC236}">
                        <a16:creationId xmlns:a16="http://schemas.microsoft.com/office/drawing/2014/main" id="{8DFFF656-1361-C546-8336-177F79E4691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Freeform 1127">
                    <a:extLst>
                      <a:ext uri="{FF2B5EF4-FFF2-40B4-BE49-F238E27FC236}">
                        <a16:creationId xmlns:a16="http://schemas.microsoft.com/office/drawing/2014/main" id="{60C6C6B3-72DE-664B-B4DE-3C04B0C5BFE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Freeform 1128">
                    <a:extLst>
                      <a:ext uri="{FF2B5EF4-FFF2-40B4-BE49-F238E27FC236}">
                        <a16:creationId xmlns:a16="http://schemas.microsoft.com/office/drawing/2014/main" id="{0D48292A-917D-D046-A974-043CEE5A41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Freeform 1129">
                    <a:extLst>
                      <a:ext uri="{FF2B5EF4-FFF2-40B4-BE49-F238E27FC236}">
                        <a16:creationId xmlns:a16="http://schemas.microsoft.com/office/drawing/2014/main" id="{DB6BAAEB-BADD-0A4F-8A9D-D72AFCA99A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 name="Freeform 1130">
                    <a:extLst>
                      <a:ext uri="{FF2B5EF4-FFF2-40B4-BE49-F238E27FC236}">
                        <a16:creationId xmlns:a16="http://schemas.microsoft.com/office/drawing/2014/main" id="{05D5969F-F3B9-414D-975E-A6700098F26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 name="Freeform 1131">
                    <a:extLst>
                      <a:ext uri="{FF2B5EF4-FFF2-40B4-BE49-F238E27FC236}">
                        <a16:creationId xmlns:a16="http://schemas.microsoft.com/office/drawing/2014/main" id="{41BB174D-6019-384D-A5AC-1B4D92D938B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2" name="Freeform 1132">
                  <a:extLst>
                    <a:ext uri="{FF2B5EF4-FFF2-40B4-BE49-F238E27FC236}">
                      <a16:creationId xmlns:a16="http://schemas.microsoft.com/office/drawing/2014/main" id="{F8739864-4836-E447-8FC8-5886923FF496}"/>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Freeform 1133">
                  <a:extLst>
                    <a:ext uri="{FF2B5EF4-FFF2-40B4-BE49-F238E27FC236}">
                      <a16:creationId xmlns:a16="http://schemas.microsoft.com/office/drawing/2014/main" id="{C59CADF3-CD09-FB48-A672-C2C50B66CEB8}"/>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Freeform 1134">
                  <a:extLst>
                    <a:ext uri="{FF2B5EF4-FFF2-40B4-BE49-F238E27FC236}">
                      <a16:creationId xmlns:a16="http://schemas.microsoft.com/office/drawing/2014/main" id="{628AB6FD-35F6-0345-BD13-22EAAF9EC275}"/>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Freeform 1135">
                  <a:extLst>
                    <a:ext uri="{FF2B5EF4-FFF2-40B4-BE49-F238E27FC236}">
                      <a16:creationId xmlns:a16="http://schemas.microsoft.com/office/drawing/2014/main" id="{76529D44-B4FD-DE4D-812E-E461A0FCCA6C}"/>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 name="Freeform 1136">
                  <a:extLst>
                    <a:ext uri="{FF2B5EF4-FFF2-40B4-BE49-F238E27FC236}">
                      <a16:creationId xmlns:a16="http://schemas.microsoft.com/office/drawing/2014/main" id="{44CD9A89-0E3B-2C40-8436-71B7526BA660}"/>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Freeform 1137">
                  <a:extLst>
                    <a:ext uri="{FF2B5EF4-FFF2-40B4-BE49-F238E27FC236}">
                      <a16:creationId xmlns:a16="http://schemas.microsoft.com/office/drawing/2014/main" id="{92BF681C-02FC-8F49-A2CD-8F3446ECE5D3}"/>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8" name="Group 1139">
                <a:extLst>
                  <a:ext uri="{FF2B5EF4-FFF2-40B4-BE49-F238E27FC236}">
                    <a16:creationId xmlns:a16="http://schemas.microsoft.com/office/drawing/2014/main" id="{904B7C12-C509-8641-BB63-56DEDB95F954}"/>
                  </a:ext>
                </a:extLst>
              </p:cNvPr>
              <p:cNvGrpSpPr>
                <a:grpSpLocks/>
              </p:cNvGrpSpPr>
              <p:nvPr/>
            </p:nvGrpSpPr>
            <p:grpSpPr bwMode="auto">
              <a:xfrm flipH="1">
                <a:off x="7985622" y="3537823"/>
                <a:ext cx="359261" cy="342045"/>
                <a:chOff x="2839" y="3501"/>
                <a:chExt cx="755" cy="803"/>
              </a:xfrm>
            </p:grpSpPr>
            <p:pic>
              <p:nvPicPr>
                <p:cNvPr id="138" name="Picture 1140" descr="desktop_computer_stylized_medium">
                  <a:extLst>
                    <a:ext uri="{FF2B5EF4-FFF2-40B4-BE49-F238E27FC236}">
                      <a16:creationId xmlns:a16="http://schemas.microsoft.com/office/drawing/2014/main" id="{BDC7F552-21C9-C942-90FF-0162099A3D5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eeform 1141">
                  <a:extLst>
                    <a:ext uri="{FF2B5EF4-FFF2-40B4-BE49-F238E27FC236}">
                      <a16:creationId xmlns:a16="http://schemas.microsoft.com/office/drawing/2014/main" id="{654B43BA-608E-5D4D-B11B-71762CFBEED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94" name="Group 693">
                <a:extLst>
                  <a:ext uri="{FF2B5EF4-FFF2-40B4-BE49-F238E27FC236}">
                    <a16:creationId xmlns:a16="http://schemas.microsoft.com/office/drawing/2014/main" id="{14715B6C-9A50-FE4B-A8D2-1E669BF891E3}"/>
                  </a:ext>
                </a:extLst>
              </p:cNvPr>
              <p:cNvGrpSpPr/>
              <p:nvPr/>
            </p:nvGrpSpPr>
            <p:grpSpPr>
              <a:xfrm>
                <a:off x="7797061" y="3296104"/>
                <a:ext cx="347997" cy="396620"/>
                <a:chOff x="7797061" y="3296104"/>
                <a:chExt cx="347997" cy="396620"/>
              </a:xfrm>
            </p:grpSpPr>
            <p:pic>
              <p:nvPicPr>
                <p:cNvPr id="113" name="Picture 571" descr="fridge2.png">
                  <a:extLst>
                    <a:ext uri="{FF2B5EF4-FFF2-40B4-BE49-F238E27FC236}">
                      <a16:creationId xmlns:a16="http://schemas.microsoft.com/office/drawing/2014/main" id="{29DD0F98-F93B-0145-A925-F4125ED490DD}"/>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115" descr="antenna_stylized">
                  <a:extLst>
                    <a:ext uri="{FF2B5EF4-FFF2-40B4-BE49-F238E27FC236}">
                      <a16:creationId xmlns:a16="http://schemas.microsoft.com/office/drawing/2014/main" id="{C1A64F68-4D16-AE4F-AB60-09D2C0CF0E2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795" name="Group 794">
              <a:extLst>
                <a:ext uri="{FF2B5EF4-FFF2-40B4-BE49-F238E27FC236}">
                  <a16:creationId xmlns:a16="http://schemas.microsoft.com/office/drawing/2014/main" id="{AF73DE4B-526E-9C4F-9242-9BC0D43F8CBA}"/>
                </a:ext>
              </a:extLst>
            </p:cNvPr>
            <p:cNvGrpSpPr/>
            <p:nvPr/>
          </p:nvGrpSpPr>
          <p:grpSpPr>
            <a:xfrm>
              <a:off x="11058573" y="3399165"/>
              <a:ext cx="518448" cy="1212242"/>
              <a:chOff x="11058573" y="3399165"/>
              <a:chExt cx="518448" cy="1212242"/>
            </a:xfrm>
          </p:grpSpPr>
          <p:grpSp>
            <p:nvGrpSpPr>
              <p:cNvPr id="375" name="Group 374">
                <a:extLst>
                  <a:ext uri="{FF2B5EF4-FFF2-40B4-BE49-F238E27FC236}">
                    <a16:creationId xmlns:a16="http://schemas.microsoft.com/office/drawing/2014/main" id="{433FEDDB-405E-DB4E-815F-55EE9E62EF1A}"/>
                  </a:ext>
                </a:extLst>
              </p:cNvPr>
              <p:cNvGrpSpPr/>
              <p:nvPr/>
            </p:nvGrpSpPr>
            <p:grpSpPr>
              <a:xfrm>
                <a:off x="11087182" y="4159591"/>
                <a:ext cx="489839" cy="451816"/>
                <a:chOff x="5103720" y="2693365"/>
                <a:chExt cx="611650" cy="414788"/>
              </a:xfrm>
            </p:grpSpPr>
            <p:cxnSp>
              <p:nvCxnSpPr>
                <p:cNvPr id="376" name="Straight Connector 375">
                  <a:extLst>
                    <a:ext uri="{FF2B5EF4-FFF2-40B4-BE49-F238E27FC236}">
                      <a16:creationId xmlns:a16="http://schemas.microsoft.com/office/drawing/2014/main" id="{1D164102-BE0D-AF40-9A7B-7F2B261B2C20}"/>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78" name="Group 377">
                  <a:extLst>
                    <a:ext uri="{FF2B5EF4-FFF2-40B4-BE49-F238E27FC236}">
                      <a16:creationId xmlns:a16="http://schemas.microsoft.com/office/drawing/2014/main" id="{9018E7EF-EB96-424D-962A-FEB80B43946F}"/>
                    </a:ext>
                  </a:extLst>
                </p:cNvPr>
                <p:cNvGrpSpPr/>
                <p:nvPr/>
              </p:nvGrpSpPr>
              <p:grpSpPr>
                <a:xfrm>
                  <a:off x="5275406" y="2693365"/>
                  <a:ext cx="439964" cy="414788"/>
                  <a:chOff x="5275406" y="2711455"/>
                  <a:chExt cx="452949" cy="405518"/>
                </a:xfrm>
              </p:grpSpPr>
              <p:pic>
                <p:nvPicPr>
                  <p:cNvPr id="379" name="Picture 378" descr="server_rack.png">
                    <a:extLst>
                      <a:ext uri="{FF2B5EF4-FFF2-40B4-BE49-F238E27FC236}">
                        <a16:creationId xmlns:a16="http://schemas.microsoft.com/office/drawing/2014/main" id="{C865CB27-BCE1-654B-9519-9B39D4CB587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80" name="Picture 379" descr="server_rack.png">
                    <a:extLst>
                      <a:ext uri="{FF2B5EF4-FFF2-40B4-BE49-F238E27FC236}">
                        <a16:creationId xmlns:a16="http://schemas.microsoft.com/office/drawing/2014/main" id="{41D005B5-0BAE-3E48-A2D4-576E4F7B946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81" name="Picture 380" descr="server_rack.png">
                    <a:extLst>
                      <a:ext uri="{FF2B5EF4-FFF2-40B4-BE49-F238E27FC236}">
                        <a16:creationId xmlns:a16="http://schemas.microsoft.com/office/drawing/2014/main" id="{89060F4D-6C40-724C-BD1E-F12A5CA65DE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92" name="Group 391">
                <a:extLst>
                  <a:ext uri="{FF2B5EF4-FFF2-40B4-BE49-F238E27FC236}">
                    <a16:creationId xmlns:a16="http://schemas.microsoft.com/office/drawing/2014/main" id="{710FDFDB-5658-6346-883B-53F72A0E1C90}"/>
                  </a:ext>
                </a:extLst>
              </p:cNvPr>
              <p:cNvGrpSpPr/>
              <p:nvPr/>
            </p:nvGrpSpPr>
            <p:grpSpPr>
              <a:xfrm>
                <a:off x="11058573" y="3399165"/>
                <a:ext cx="423724" cy="405973"/>
                <a:chOff x="5103720" y="2693365"/>
                <a:chExt cx="611650" cy="414788"/>
              </a:xfrm>
            </p:grpSpPr>
            <p:cxnSp>
              <p:nvCxnSpPr>
                <p:cNvPr id="393" name="Straight Connector 392">
                  <a:extLst>
                    <a:ext uri="{FF2B5EF4-FFF2-40B4-BE49-F238E27FC236}">
                      <a16:creationId xmlns:a16="http://schemas.microsoft.com/office/drawing/2014/main" id="{21121473-8384-8944-A0B5-DD441780262C}"/>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95" name="Group 394">
                  <a:extLst>
                    <a:ext uri="{FF2B5EF4-FFF2-40B4-BE49-F238E27FC236}">
                      <a16:creationId xmlns:a16="http://schemas.microsoft.com/office/drawing/2014/main" id="{11366773-360A-0449-911A-80462659C660}"/>
                    </a:ext>
                  </a:extLst>
                </p:cNvPr>
                <p:cNvGrpSpPr/>
                <p:nvPr/>
              </p:nvGrpSpPr>
              <p:grpSpPr>
                <a:xfrm>
                  <a:off x="5275406" y="2693365"/>
                  <a:ext cx="439964" cy="414788"/>
                  <a:chOff x="5275406" y="2711455"/>
                  <a:chExt cx="452949" cy="405518"/>
                </a:xfrm>
              </p:grpSpPr>
              <p:pic>
                <p:nvPicPr>
                  <p:cNvPr id="396" name="Picture 395" descr="server_rack.png">
                    <a:extLst>
                      <a:ext uri="{FF2B5EF4-FFF2-40B4-BE49-F238E27FC236}">
                        <a16:creationId xmlns:a16="http://schemas.microsoft.com/office/drawing/2014/main" id="{361EFF3D-6A1F-2646-B975-1FACB4284FB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97" name="Picture 396" descr="server_rack.png">
                    <a:extLst>
                      <a:ext uri="{FF2B5EF4-FFF2-40B4-BE49-F238E27FC236}">
                        <a16:creationId xmlns:a16="http://schemas.microsoft.com/office/drawing/2014/main" id="{E83F8942-DE11-A747-A5A4-EDFBB17BFC8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98" name="Picture 397" descr="server_rack.png">
                    <a:extLst>
                      <a:ext uri="{FF2B5EF4-FFF2-40B4-BE49-F238E27FC236}">
                        <a16:creationId xmlns:a16="http://schemas.microsoft.com/office/drawing/2014/main" id="{300ED1AC-F5EE-3C49-B963-42178C24340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796" name="Group 795">
              <a:extLst>
                <a:ext uri="{FF2B5EF4-FFF2-40B4-BE49-F238E27FC236}">
                  <a16:creationId xmlns:a16="http://schemas.microsoft.com/office/drawing/2014/main" id="{2287FB5D-0F91-9741-8D3A-0A38C2D4142B}"/>
                </a:ext>
              </a:extLst>
            </p:cNvPr>
            <p:cNvGrpSpPr/>
            <p:nvPr/>
          </p:nvGrpSpPr>
          <p:grpSpPr>
            <a:xfrm>
              <a:off x="7767607" y="4870841"/>
              <a:ext cx="2692126" cy="1260456"/>
              <a:chOff x="7767607" y="4870841"/>
              <a:chExt cx="2692126" cy="1260456"/>
            </a:xfrm>
          </p:grpSpPr>
          <p:grpSp>
            <p:nvGrpSpPr>
              <p:cNvPr id="71" name="Group 950">
                <a:extLst>
                  <a:ext uri="{FF2B5EF4-FFF2-40B4-BE49-F238E27FC236}">
                    <a16:creationId xmlns:a16="http://schemas.microsoft.com/office/drawing/2014/main" id="{2B0A745F-DA32-E140-AB36-BC5E1C4E2D48}"/>
                  </a:ext>
                </a:extLst>
              </p:cNvPr>
              <p:cNvGrpSpPr>
                <a:grpSpLocks/>
              </p:cNvGrpSpPr>
              <p:nvPr/>
            </p:nvGrpSpPr>
            <p:grpSpPr bwMode="auto">
              <a:xfrm>
                <a:off x="10282541" y="5244631"/>
                <a:ext cx="177192" cy="330833"/>
                <a:chOff x="4140" y="429"/>
                <a:chExt cx="1425" cy="2396"/>
              </a:xfrm>
            </p:grpSpPr>
            <p:sp>
              <p:nvSpPr>
                <p:cNvPr id="207" name="Freeform 951">
                  <a:extLst>
                    <a:ext uri="{FF2B5EF4-FFF2-40B4-BE49-F238E27FC236}">
                      <a16:creationId xmlns:a16="http://schemas.microsoft.com/office/drawing/2014/main" id="{12CB3660-4D63-014F-8CC9-FDFB8140AB8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8" name="Rectangle 952">
                  <a:extLst>
                    <a:ext uri="{FF2B5EF4-FFF2-40B4-BE49-F238E27FC236}">
                      <a16:creationId xmlns:a16="http://schemas.microsoft.com/office/drawing/2014/main" id="{EFE1382F-B768-3541-8BD1-06AB71BFA8E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9" name="Freeform 953">
                  <a:extLst>
                    <a:ext uri="{FF2B5EF4-FFF2-40B4-BE49-F238E27FC236}">
                      <a16:creationId xmlns:a16="http://schemas.microsoft.com/office/drawing/2014/main" id="{FB363E8F-CA06-2449-A66C-B147358943F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0" name="Freeform 954">
                  <a:extLst>
                    <a:ext uri="{FF2B5EF4-FFF2-40B4-BE49-F238E27FC236}">
                      <a16:creationId xmlns:a16="http://schemas.microsoft.com/office/drawing/2014/main" id="{8A74E36A-A735-7440-A2B1-55846B516D7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1" name="Rectangle 955">
                  <a:extLst>
                    <a:ext uri="{FF2B5EF4-FFF2-40B4-BE49-F238E27FC236}">
                      <a16:creationId xmlns:a16="http://schemas.microsoft.com/office/drawing/2014/main" id="{FC433BF5-02C8-F540-AE86-53BF5696001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2" name="Group 956">
                  <a:extLst>
                    <a:ext uri="{FF2B5EF4-FFF2-40B4-BE49-F238E27FC236}">
                      <a16:creationId xmlns:a16="http://schemas.microsoft.com/office/drawing/2014/main" id="{969A0B36-D994-A24C-8329-146363A51CA4}"/>
                    </a:ext>
                  </a:extLst>
                </p:cNvPr>
                <p:cNvGrpSpPr>
                  <a:grpSpLocks/>
                </p:cNvGrpSpPr>
                <p:nvPr/>
              </p:nvGrpSpPr>
              <p:grpSpPr bwMode="auto">
                <a:xfrm>
                  <a:off x="4749" y="668"/>
                  <a:ext cx="581" cy="145"/>
                  <a:chOff x="614" y="2568"/>
                  <a:chExt cx="725" cy="139"/>
                </a:xfrm>
              </p:grpSpPr>
              <p:sp>
                <p:nvSpPr>
                  <p:cNvPr id="237" name="AutoShape 957">
                    <a:extLst>
                      <a:ext uri="{FF2B5EF4-FFF2-40B4-BE49-F238E27FC236}">
                        <a16:creationId xmlns:a16="http://schemas.microsoft.com/office/drawing/2014/main" id="{75A7B329-681F-2B4A-8470-FC0231FE257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8" name="AutoShape 958">
                    <a:extLst>
                      <a:ext uri="{FF2B5EF4-FFF2-40B4-BE49-F238E27FC236}">
                        <a16:creationId xmlns:a16="http://schemas.microsoft.com/office/drawing/2014/main" id="{197CEF08-20F4-5741-AC2B-1EBB072FA5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3" name="Rectangle 959">
                  <a:extLst>
                    <a:ext uri="{FF2B5EF4-FFF2-40B4-BE49-F238E27FC236}">
                      <a16:creationId xmlns:a16="http://schemas.microsoft.com/office/drawing/2014/main" id="{775AA9F7-199B-ED4C-B422-5E1B766FBA6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4" name="Group 960">
                  <a:extLst>
                    <a:ext uri="{FF2B5EF4-FFF2-40B4-BE49-F238E27FC236}">
                      <a16:creationId xmlns:a16="http://schemas.microsoft.com/office/drawing/2014/main" id="{4EED0C22-3BA6-E24F-B528-BF018CB34F5F}"/>
                    </a:ext>
                  </a:extLst>
                </p:cNvPr>
                <p:cNvGrpSpPr>
                  <a:grpSpLocks/>
                </p:cNvGrpSpPr>
                <p:nvPr/>
              </p:nvGrpSpPr>
              <p:grpSpPr bwMode="auto">
                <a:xfrm>
                  <a:off x="4747" y="994"/>
                  <a:ext cx="581" cy="134"/>
                  <a:chOff x="614" y="2568"/>
                  <a:chExt cx="725" cy="139"/>
                </a:xfrm>
              </p:grpSpPr>
              <p:sp>
                <p:nvSpPr>
                  <p:cNvPr id="235" name="AutoShape 961">
                    <a:extLst>
                      <a:ext uri="{FF2B5EF4-FFF2-40B4-BE49-F238E27FC236}">
                        <a16:creationId xmlns:a16="http://schemas.microsoft.com/office/drawing/2014/main" id="{FE30D28F-02DD-D041-8551-45D9D2836EA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6" name="AutoShape 962">
                    <a:extLst>
                      <a:ext uri="{FF2B5EF4-FFF2-40B4-BE49-F238E27FC236}">
                        <a16:creationId xmlns:a16="http://schemas.microsoft.com/office/drawing/2014/main" id="{92F33680-18D6-7C4A-88C2-46C4FA3D08E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5" name="Rectangle 963">
                  <a:extLst>
                    <a:ext uri="{FF2B5EF4-FFF2-40B4-BE49-F238E27FC236}">
                      <a16:creationId xmlns:a16="http://schemas.microsoft.com/office/drawing/2014/main" id="{A0014856-A5F8-544F-98BE-B1D6878A67A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6" name="Rectangle 964">
                  <a:extLst>
                    <a:ext uri="{FF2B5EF4-FFF2-40B4-BE49-F238E27FC236}">
                      <a16:creationId xmlns:a16="http://schemas.microsoft.com/office/drawing/2014/main" id="{0E6FC61A-EACA-7D4E-9AA7-C7690D09369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7" name="Group 965">
                  <a:extLst>
                    <a:ext uri="{FF2B5EF4-FFF2-40B4-BE49-F238E27FC236}">
                      <a16:creationId xmlns:a16="http://schemas.microsoft.com/office/drawing/2014/main" id="{CF083CE2-2403-FD4E-8F7D-758E7F67FF5E}"/>
                    </a:ext>
                  </a:extLst>
                </p:cNvPr>
                <p:cNvGrpSpPr>
                  <a:grpSpLocks/>
                </p:cNvGrpSpPr>
                <p:nvPr/>
              </p:nvGrpSpPr>
              <p:grpSpPr bwMode="auto">
                <a:xfrm>
                  <a:off x="4735" y="1627"/>
                  <a:ext cx="582" cy="151"/>
                  <a:chOff x="614" y="2568"/>
                  <a:chExt cx="725" cy="139"/>
                </a:xfrm>
              </p:grpSpPr>
              <p:sp>
                <p:nvSpPr>
                  <p:cNvPr id="233" name="AutoShape 966">
                    <a:extLst>
                      <a:ext uri="{FF2B5EF4-FFF2-40B4-BE49-F238E27FC236}">
                        <a16:creationId xmlns:a16="http://schemas.microsoft.com/office/drawing/2014/main" id="{5ED8E2CD-DB59-0040-9493-378A5D7DF18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4" name="AutoShape 967">
                    <a:extLst>
                      <a:ext uri="{FF2B5EF4-FFF2-40B4-BE49-F238E27FC236}">
                        <a16:creationId xmlns:a16="http://schemas.microsoft.com/office/drawing/2014/main" id="{F249F021-1652-2041-9D37-82D9ADAF20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8" name="Freeform 968">
                  <a:extLst>
                    <a:ext uri="{FF2B5EF4-FFF2-40B4-BE49-F238E27FC236}">
                      <a16:creationId xmlns:a16="http://schemas.microsoft.com/office/drawing/2014/main" id="{2DA20985-B59E-DD4F-B452-9726DAD28D3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19" name="Group 969">
                  <a:extLst>
                    <a:ext uri="{FF2B5EF4-FFF2-40B4-BE49-F238E27FC236}">
                      <a16:creationId xmlns:a16="http://schemas.microsoft.com/office/drawing/2014/main" id="{68489279-23CF-FB42-9AE3-CAB3A000B96D}"/>
                    </a:ext>
                  </a:extLst>
                </p:cNvPr>
                <p:cNvGrpSpPr>
                  <a:grpSpLocks/>
                </p:cNvGrpSpPr>
                <p:nvPr/>
              </p:nvGrpSpPr>
              <p:grpSpPr bwMode="auto">
                <a:xfrm>
                  <a:off x="4739" y="1327"/>
                  <a:ext cx="582" cy="139"/>
                  <a:chOff x="614" y="2568"/>
                  <a:chExt cx="725" cy="139"/>
                </a:xfrm>
              </p:grpSpPr>
              <p:sp>
                <p:nvSpPr>
                  <p:cNvPr id="231" name="AutoShape 970">
                    <a:extLst>
                      <a:ext uri="{FF2B5EF4-FFF2-40B4-BE49-F238E27FC236}">
                        <a16:creationId xmlns:a16="http://schemas.microsoft.com/office/drawing/2014/main" id="{12532EDD-6029-FD41-90A0-EB4B9A3B8C3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2" name="AutoShape 971">
                    <a:extLst>
                      <a:ext uri="{FF2B5EF4-FFF2-40B4-BE49-F238E27FC236}">
                        <a16:creationId xmlns:a16="http://schemas.microsoft.com/office/drawing/2014/main" id="{2ADE9625-767F-5247-8211-3638BECC98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20" name="Rectangle 972">
                  <a:extLst>
                    <a:ext uri="{FF2B5EF4-FFF2-40B4-BE49-F238E27FC236}">
                      <a16:creationId xmlns:a16="http://schemas.microsoft.com/office/drawing/2014/main" id="{71E52DA0-9A54-7744-90B9-E438CBE00C1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1" name="Freeform 973">
                  <a:extLst>
                    <a:ext uri="{FF2B5EF4-FFF2-40B4-BE49-F238E27FC236}">
                      <a16:creationId xmlns:a16="http://schemas.microsoft.com/office/drawing/2014/main" id="{D950FAED-4EC6-7B4B-AFA5-CA2701F74D0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2" name="Freeform 974">
                  <a:extLst>
                    <a:ext uri="{FF2B5EF4-FFF2-40B4-BE49-F238E27FC236}">
                      <a16:creationId xmlns:a16="http://schemas.microsoft.com/office/drawing/2014/main" id="{55AF3FE0-BBE4-A74C-A9EF-B8F3AA7A0D1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 name="Oval 975">
                  <a:extLst>
                    <a:ext uri="{FF2B5EF4-FFF2-40B4-BE49-F238E27FC236}">
                      <a16:creationId xmlns:a16="http://schemas.microsoft.com/office/drawing/2014/main" id="{AC808981-49D6-D840-800C-F21BB910618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4" name="Freeform 976">
                  <a:extLst>
                    <a:ext uri="{FF2B5EF4-FFF2-40B4-BE49-F238E27FC236}">
                      <a16:creationId xmlns:a16="http://schemas.microsoft.com/office/drawing/2014/main" id="{EBD04B6D-F8F6-FE45-BBD9-3CFFE7B287D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5" name="AutoShape 977">
                  <a:extLst>
                    <a:ext uri="{FF2B5EF4-FFF2-40B4-BE49-F238E27FC236}">
                      <a16:creationId xmlns:a16="http://schemas.microsoft.com/office/drawing/2014/main" id="{EB968B78-CEDA-2949-925F-D6EE71A8ED4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6" name="AutoShape 978">
                  <a:extLst>
                    <a:ext uri="{FF2B5EF4-FFF2-40B4-BE49-F238E27FC236}">
                      <a16:creationId xmlns:a16="http://schemas.microsoft.com/office/drawing/2014/main" id="{6127245D-2639-C841-ABBD-0A2EB87194A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7" name="Oval 979">
                  <a:extLst>
                    <a:ext uri="{FF2B5EF4-FFF2-40B4-BE49-F238E27FC236}">
                      <a16:creationId xmlns:a16="http://schemas.microsoft.com/office/drawing/2014/main" id="{CBCE7727-73A7-814E-B244-E80EED405F6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8" name="Oval 980">
                  <a:extLst>
                    <a:ext uri="{FF2B5EF4-FFF2-40B4-BE49-F238E27FC236}">
                      <a16:creationId xmlns:a16="http://schemas.microsoft.com/office/drawing/2014/main" id="{7A66ECF6-DDAE-2842-92B5-EA8F14A121C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9" name="Oval 981">
                  <a:extLst>
                    <a:ext uri="{FF2B5EF4-FFF2-40B4-BE49-F238E27FC236}">
                      <a16:creationId xmlns:a16="http://schemas.microsoft.com/office/drawing/2014/main" id="{5A97568E-F028-FD44-8E47-C92EC6C012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0" name="Rectangle 982">
                  <a:extLst>
                    <a:ext uri="{FF2B5EF4-FFF2-40B4-BE49-F238E27FC236}">
                      <a16:creationId xmlns:a16="http://schemas.microsoft.com/office/drawing/2014/main" id="{A834B858-68E5-0D45-8391-2A0A996FA3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794" name="Group 793">
                <a:extLst>
                  <a:ext uri="{FF2B5EF4-FFF2-40B4-BE49-F238E27FC236}">
                    <a16:creationId xmlns:a16="http://schemas.microsoft.com/office/drawing/2014/main" id="{418A016B-3865-5C4A-BF54-A4D433F011BA}"/>
                  </a:ext>
                </a:extLst>
              </p:cNvPr>
              <p:cNvGrpSpPr/>
              <p:nvPr/>
            </p:nvGrpSpPr>
            <p:grpSpPr>
              <a:xfrm>
                <a:off x="7767607" y="4870841"/>
                <a:ext cx="2080029" cy="1260456"/>
                <a:chOff x="7767607" y="4870841"/>
                <a:chExt cx="2080029" cy="1260456"/>
              </a:xfrm>
            </p:grpSpPr>
            <p:grpSp>
              <p:nvGrpSpPr>
                <p:cNvPr id="44" name="Group 590">
                  <a:extLst>
                    <a:ext uri="{FF2B5EF4-FFF2-40B4-BE49-F238E27FC236}">
                      <a16:creationId xmlns:a16="http://schemas.microsoft.com/office/drawing/2014/main" id="{2648262B-E78D-1D4B-B3FD-3AE9CD5C321E}"/>
                    </a:ext>
                  </a:extLst>
                </p:cNvPr>
                <p:cNvGrpSpPr>
                  <a:grpSpLocks/>
                </p:cNvGrpSpPr>
                <p:nvPr/>
              </p:nvGrpSpPr>
              <p:grpSpPr bwMode="auto">
                <a:xfrm flipH="1">
                  <a:off x="7974481" y="4870841"/>
                  <a:ext cx="345630" cy="320302"/>
                  <a:chOff x="2839" y="3501"/>
                  <a:chExt cx="755" cy="803"/>
                </a:xfrm>
              </p:grpSpPr>
              <p:pic>
                <p:nvPicPr>
                  <p:cNvPr id="367" name="Picture 591" descr="desktop_computer_stylized_medium">
                    <a:extLst>
                      <a:ext uri="{FF2B5EF4-FFF2-40B4-BE49-F238E27FC236}">
                        <a16:creationId xmlns:a16="http://schemas.microsoft.com/office/drawing/2014/main" id="{35FBE2DB-60A7-B340-A5BB-B3699CCC02B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 name="Freeform 592">
                    <a:extLst>
                      <a:ext uri="{FF2B5EF4-FFF2-40B4-BE49-F238E27FC236}">
                        <a16:creationId xmlns:a16="http://schemas.microsoft.com/office/drawing/2014/main" id="{0263E665-BF2A-2F4A-ADA8-20F44C3127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0" name="Group 1064">
                  <a:extLst>
                    <a:ext uri="{FF2B5EF4-FFF2-40B4-BE49-F238E27FC236}">
                      <a16:creationId xmlns:a16="http://schemas.microsoft.com/office/drawing/2014/main" id="{1E483C21-97F2-6C41-9217-2187E09B541E}"/>
                    </a:ext>
                  </a:extLst>
                </p:cNvPr>
                <p:cNvGrpSpPr>
                  <a:grpSpLocks/>
                </p:cNvGrpSpPr>
                <p:nvPr/>
              </p:nvGrpSpPr>
              <p:grpSpPr bwMode="auto">
                <a:xfrm>
                  <a:off x="9195307" y="5823489"/>
                  <a:ext cx="310186" cy="307808"/>
                  <a:chOff x="877" y="1008"/>
                  <a:chExt cx="2747" cy="2591"/>
                </a:xfrm>
              </p:grpSpPr>
              <p:pic>
                <p:nvPicPr>
                  <p:cNvPr id="146" name="Picture 1065" descr="antenna_stylized">
                    <a:extLst>
                      <a:ext uri="{FF2B5EF4-FFF2-40B4-BE49-F238E27FC236}">
                        <a16:creationId xmlns:a16="http://schemas.microsoft.com/office/drawing/2014/main" id="{EC1E8FF9-A5AB-904A-91B8-DF493826053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1066" descr="laptop_keyboard">
                    <a:extLst>
                      <a:ext uri="{FF2B5EF4-FFF2-40B4-BE49-F238E27FC236}">
                        <a16:creationId xmlns:a16="http://schemas.microsoft.com/office/drawing/2014/main" id="{71E89937-428E-3447-B221-C34E0D71ACE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1067">
                    <a:extLst>
                      <a:ext uri="{FF2B5EF4-FFF2-40B4-BE49-F238E27FC236}">
                        <a16:creationId xmlns:a16="http://schemas.microsoft.com/office/drawing/2014/main" id="{43C21467-3265-FC4F-AF31-44A0281634BA}"/>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9" name="Picture 1068" descr="screen">
                    <a:extLst>
                      <a:ext uri="{FF2B5EF4-FFF2-40B4-BE49-F238E27FC236}">
                        <a16:creationId xmlns:a16="http://schemas.microsoft.com/office/drawing/2014/main" id="{9868250A-D477-2944-B0F8-A7DE63DA469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1069">
                    <a:extLst>
                      <a:ext uri="{FF2B5EF4-FFF2-40B4-BE49-F238E27FC236}">
                        <a16:creationId xmlns:a16="http://schemas.microsoft.com/office/drawing/2014/main" id="{A4015B9E-FE1F-594E-AFA2-A5277482EA63}"/>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 name="Freeform 1070">
                    <a:extLst>
                      <a:ext uri="{FF2B5EF4-FFF2-40B4-BE49-F238E27FC236}">
                        <a16:creationId xmlns:a16="http://schemas.microsoft.com/office/drawing/2014/main" id="{1D5AA9CA-3334-2341-A3C4-E98372488698}"/>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 name="Freeform 1071">
                    <a:extLst>
                      <a:ext uri="{FF2B5EF4-FFF2-40B4-BE49-F238E27FC236}">
                        <a16:creationId xmlns:a16="http://schemas.microsoft.com/office/drawing/2014/main" id="{408815EA-3342-2D4A-AB4D-6A6AD669E0AF}"/>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3" name="Freeform 1072">
                    <a:extLst>
                      <a:ext uri="{FF2B5EF4-FFF2-40B4-BE49-F238E27FC236}">
                        <a16:creationId xmlns:a16="http://schemas.microsoft.com/office/drawing/2014/main" id="{180DED07-429A-A242-A9E3-1BBEEAF42B00}"/>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4" name="Freeform 1073">
                    <a:extLst>
                      <a:ext uri="{FF2B5EF4-FFF2-40B4-BE49-F238E27FC236}">
                        <a16:creationId xmlns:a16="http://schemas.microsoft.com/office/drawing/2014/main" id="{A86B5E1C-D4A7-804E-9345-DD2099CCFCD1}"/>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5" name="Freeform 1074">
                    <a:extLst>
                      <a:ext uri="{FF2B5EF4-FFF2-40B4-BE49-F238E27FC236}">
                        <a16:creationId xmlns:a16="http://schemas.microsoft.com/office/drawing/2014/main" id="{278E44FF-9118-764F-B154-D54B6D088972}"/>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56" name="Group 1075">
                    <a:extLst>
                      <a:ext uri="{FF2B5EF4-FFF2-40B4-BE49-F238E27FC236}">
                        <a16:creationId xmlns:a16="http://schemas.microsoft.com/office/drawing/2014/main" id="{B07A4D51-63EA-ED46-9283-3C066C8F8059}"/>
                      </a:ext>
                    </a:extLst>
                  </p:cNvPr>
                  <p:cNvGrpSpPr>
                    <a:grpSpLocks/>
                  </p:cNvGrpSpPr>
                  <p:nvPr/>
                </p:nvGrpSpPr>
                <p:grpSpPr bwMode="auto">
                  <a:xfrm>
                    <a:off x="1709" y="3008"/>
                    <a:ext cx="507" cy="234"/>
                    <a:chOff x="1740" y="2642"/>
                    <a:chExt cx="752" cy="327"/>
                  </a:xfrm>
                </p:grpSpPr>
                <p:sp>
                  <p:nvSpPr>
                    <p:cNvPr id="163" name="Freeform 1076">
                      <a:extLst>
                        <a:ext uri="{FF2B5EF4-FFF2-40B4-BE49-F238E27FC236}">
                          <a16:creationId xmlns:a16="http://schemas.microsoft.com/office/drawing/2014/main" id="{362CE3DF-6498-9044-80D1-5B57C954BC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4" name="Freeform 1077">
                      <a:extLst>
                        <a:ext uri="{FF2B5EF4-FFF2-40B4-BE49-F238E27FC236}">
                          <a16:creationId xmlns:a16="http://schemas.microsoft.com/office/drawing/2014/main" id="{232B6CC8-39FA-8E41-89F9-D454D1953B0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Freeform 1078">
                      <a:extLst>
                        <a:ext uri="{FF2B5EF4-FFF2-40B4-BE49-F238E27FC236}">
                          <a16:creationId xmlns:a16="http://schemas.microsoft.com/office/drawing/2014/main" id="{14BE6CD7-1B00-AE45-A0A2-B46139077D1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 name="Freeform 1079">
                      <a:extLst>
                        <a:ext uri="{FF2B5EF4-FFF2-40B4-BE49-F238E27FC236}">
                          <a16:creationId xmlns:a16="http://schemas.microsoft.com/office/drawing/2014/main" id="{17D2993A-DA09-154C-81CE-F00D6DF0DB0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 name="Freeform 1080">
                      <a:extLst>
                        <a:ext uri="{FF2B5EF4-FFF2-40B4-BE49-F238E27FC236}">
                          <a16:creationId xmlns:a16="http://schemas.microsoft.com/office/drawing/2014/main" id="{AD580132-3A72-CF47-B834-B58CA201F7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Freeform 1081">
                      <a:extLst>
                        <a:ext uri="{FF2B5EF4-FFF2-40B4-BE49-F238E27FC236}">
                          <a16:creationId xmlns:a16="http://schemas.microsoft.com/office/drawing/2014/main" id="{E900C928-6E45-6449-A6C9-3DBE801B01A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57" name="Freeform 1082">
                    <a:extLst>
                      <a:ext uri="{FF2B5EF4-FFF2-40B4-BE49-F238E27FC236}">
                        <a16:creationId xmlns:a16="http://schemas.microsoft.com/office/drawing/2014/main" id="{1ECD1A08-63F7-2B4E-84E4-3FA628039E8F}"/>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 name="Freeform 1083">
                    <a:extLst>
                      <a:ext uri="{FF2B5EF4-FFF2-40B4-BE49-F238E27FC236}">
                        <a16:creationId xmlns:a16="http://schemas.microsoft.com/office/drawing/2014/main" id="{E0CE0778-AA7C-994B-8AC5-676F1A82543C}"/>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 name="Freeform 1084">
                    <a:extLst>
                      <a:ext uri="{FF2B5EF4-FFF2-40B4-BE49-F238E27FC236}">
                        <a16:creationId xmlns:a16="http://schemas.microsoft.com/office/drawing/2014/main" id="{D2A296F6-56E0-0141-8E63-F209F1106F23}"/>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 name="Freeform 1085">
                    <a:extLst>
                      <a:ext uri="{FF2B5EF4-FFF2-40B4-BE49-F238E27FC236}">
                        <a16:creationId xmlns:a16="http://schemas.microsoft.com/office/drawing/2014/main" id="{06824F88-EE84-D347-A023-F053DA4B2B2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 name="Freeform 1086">
                    <a:extLst>
                      <a:ext uri="{FF2B5EF4-FFF2-40B4-BE49-F238E27FC236}">
                        <a16:creationId xmlns:a16="http://schemas.microsoft.com/office/drawing/2014/main" id="{36F4BB90-D696-0945-AC5D-7CBFD97A9624}"/>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2" name="Freeform 1087">
                    <a:extLst>
                      <a:ext uri="{FF2B5EF4-FFF2-40B4-BE49-F238E27FC236}">
                        <a16:creationId xmlns:a16="http://schemas.microsoft.com/office/drawing/2014/main" id="{9FC45AEE-F94E-2C41-BB56-2055DE618B24}"/>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87" name="Group 590">
                  <a:extLst>
                    <a:ext uri="{FF2B5EF4-FFF2-40B4-BE49-F238E27FC236}">
                      <a16:creationId xmlns:a16="http://schemas.microsoft.com/office/drawing/2014/main" id="{B2AAF0C3-BD73-634D-B492-B7CCF9735ED5}"/>
                    </a:ext>
                  </a:extLst>
                </p:cNvPr>
                <p:cNvGrpSpPr>
                  <a:grpSpLocks/>
                </p:cNvGrpSpPr>
                <p:nvPr/>
              </p:nvGrpSpPr>
              <p:grpSpPr bwMode="auto">
                <a:xfrm flipH="1">
                  <a:off x="7767607" y="5251740"/>
                  <a:ext cx="345630" cy="320302"/>
                  <a:chOff x="2839" y="3501"/>
                  <a:chExt cx="755" cy="803"/>
                </a:xfrm>
              </p:grpSpPr>
              <p:pic>
                <p:nvPicPr>
                  <p:cNvPr id="488" name="Picture 591" descr="desktop_computer_stylized_medium">
                    <a:extLst>
                      <a:ext uri="{FF2B5EF4-FFF2-40B4-BE49-F238E27FC236}">
                        <a16:creationId xmlns:a16="http://schemas.microsoft.com/office/drawing/2014/main" id="{1B000E5D-AA79-9741-93EF-69776E79DCF7}"/>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592">
                    <a:extLst>
                      <a:ext uri="{FF2B5EF4-FFF2-40B4-BE49-F238E27FC236}">
                        <a16:creationId xmlns:a16="http://schemas.microsoft.com/office/drawing/2014/main" id="{E285DBFE-A1C0-DE49-94FA-3F8D49F9AA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90" name="Group 590">
                  <a:extLst>
                    <a:ext uri="{FF2B5EF4-FFF2-40B4-BE49-F238E27FC236}">
                      <a16:creationId xmlns:a16="http://schemas.microsoft.com/office/drawing/2014/main" id="{A66A00B8-C906-204A-9EA8-BF8007089AFF}"/>
                    </a:ext>
                  </a:extLst>
                </p:cNvPr>
                <p:cNvGrpSpPr>
                  <a:grpSpLocks/>
                </p:cNvGrpSpPr>
                <p:nvPr/>
              </p:nvGrpSpPr>
              <p:grpSpPr bwMode="auto">
                <a:xfrm flipH="1">
                  <a:off x="8147535" y="5475337"/>
                  <a:ext cx="345630" cy="320302"/>
                  <a:chOff x="2839" y="3501"/>
                  <a:chExt cx="755" cy="803"/>
                </a:xfrm>
              </p:grpSpPr>
              <p:pic>
                <p:nvPicPr>
                  <p:cNvPr id="491" name="Picture 591" descr="desktop_computer_stylized_medium">
                    <a:extLst>
                      <a:ext uri="{FF2B5EF4-FFF2-40B4-BE49-F238E27FC236}">
                        <a16:creationId xmlns:a16="http://schemas.microsoft.com/office/drawing/2014/main" id="{0D26BE9F-5A6F-194D-95F5-9A26085A8BCC}"/>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2" name="Freeform 592">
                    <a:extLst>
                      <a:ext uri="{FF2B5EF4-FFF2-40B4-BE49-F238E27FC236}">
                        <a16:creationId xmlns:a16="http://schemas.microsoft.com/office/drawing/2014/main" id="{F940FA7C-0178-FC42-989D-133C7D3EF04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93" name="Group 590">
                  <a:extLst>
                    <a:ext uri="{FF2B5EF4-FFF2-40B4-BE49-F238E27FC236}">
                      <a16:creationId xmlns:a16="http://schemas.microsoft.com/office/drawing/2014/main" id="{AADF67FB-3BE7-EF42-B8A5-B005B506931A}"/>
                    </a:ext>
                  </a:extLst>
                </p:cNvPr>
                <p:cNvGrpSpPr>
                  <a:grpSpLocks/>
                </p:cNvGrpSpPr>
                <p:nvPr/>
              </p:nvGrpSpPr>
              <p:grpSpPr bwMode="auto">
                <a:xfrm flipH="1">
                  <a:off x="8545760" y="5496810"/>
                  <a:ext cx="345630" cy="320302"/>
                  <a:chOff x="2839" y="3501"/>
                  <a:chExt cx="755" cy="803"/>
                </a:xfrm>
              </p:grpSpPr>
              <p:pic>
                <p:nvPicPr>
                  <p:cNvPr id="494" name="Picture 591" descr="desktop_computer_stylized_medium">
                    <a:extLst>
                      <a:ext uri="{FF2B5EF4-FFF2-40B4-BE49-F238E27FC236}">
                        <a16:creationId xmlns:a16="http://schemas.microsoft.com/office/drawing/2014/main" id="{0BBC0FBB-DA3F-874A-8EBE-B51C772E068F}"/>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592">
                    <a:extLst>
                      <a:ext uri="{FF2B5EF4-FFF2-40B4-BE49-F238E27FC236}">
                        <a16:creationId xmlns:a16="http://schemas.microsoft.com/office/drawing/2014/main" id="{A9932DBD-03D1-3E48-AE83-712DE720FE4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96" name="Group 1064">
                  <a:extLst>
                    <a:ext uri="{FF2B5EF4-FFF2-40B4-BE49-F238E27FC236}">
                      <a16:creationId xmlns:a16="http://schemas.microsoft.com/office/drawing/2014/main" id="{FC2552CF-9AC0-3243-8999-6808B911C762}"/>
                    </a:ext>
                  </a:extLst>
                </p:cNvPr>
                <p:cNvGrpSpPr>
                  <a:grpSpLocks/>
                </p:cNvGrpSpPr>
                <p:nvPr/>
              </p:nvGrpSpPr>
              <p:grpSpPr bwMode="auto">
                <a:xfrm>
                  <a:off x="9528372" y="5765818"/>
                  <a:ext cx="319264" cy="253379"/>
                  <a:chOff x="877" y="1008"/>
                  <a:chExt cx="2747" cy="2591"/>
                </a:xfrm>
              </p:grpSpPr>
              <p:pic>
                <p:nvPicPr>
                  <p:cNvPr id="497" name="Picture 1065" descr="antenna_stylized">
                    <a:extLst>
                      <a:ext uri="{FF2B5EF4-FFF2-40B4-BE49-F238E27FC236}">
                        <a16:creationId xmlns:a16="http://schemas.microsoft.com/office/drawing/2014/main" id="{87938519-94DB-D545-A29A-7EDE5E412B2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8" name="Picture 1066" descr="laptop_keyboard">
                    <a:extLst>
                      <a:ext uri="{FF2B5EF4-FFF2-40B4-BE49-F238E27FC236}">
                        <a16:creationId xmlns:a16="http://schemas.microsoft.com/office/drawing/2014/main" id="{2D71707C-83CA-1C4B-8508-67E56E2ADD0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 name="Freeform 1067">
                    <a:extLst>
                      <a:ext uri="{FF2B5EF4-FFF2-40B4-BE49-F238E27FC236}">
                        <a16:creationId xmlns:a16="http://schemas.microsoft.com/office/drawing/2014/main" id="{73F0FEB4-8393-CC4E-8318-ED16B301B6D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00" name="Picture 1068" descr="screen">
                    <a:extLst>
                      <a:ext uri="{FF2B5EF4-FFF2-40B4-BE49-F238E27FC236}">
                        <a16:creationId xmlns:a16="http://schemas.microsoft.com/office/drawing/2014/main" id="{7FE7C88C-9EAD-8349-A46B-E909AEA6578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 name="Freeform 1069">
                    <a:extLst>
                      <a:ext uri="{FF2B5EF4-FFF2-40B4-BE49-F238E27FC236}">
                        <a16:creationId xmlns:a16="http://schemas.microsoft.com/office/drawing/2014/main" id="{0DBCF6AD-8352-3C40-B68E-0383519D20A4}"/>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2" name="Freeform 1070">
                    <a:extLst>
                      <a:ext uri="{FF2B5EF4-FFF2-40B4-BE49-F238E27FC236}">
                        <a16:creationId xmlns:a16="http://schemas.microsoft.com/office/drawing/2014/main" id="{3C23673E-599F-5241-B844-C8F96A051D11}"/>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Freeform 1071">
                    <a:extLst>
                      <a:ext uri="{FF2B5EF4-FFF2-40B4-BE49-F238E27FC236}">
                        <a16:creationId xmlns:a16="http://schemas.microsoft.com/office/drawing/2014/main" id="{4D502A0C-8868-2C4E-B6B7-F46718640A2A}"/>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4" name="Freeform 1072">
                    <a:extLst>
                      <a:ext uri="{FF2B5EF4-FFF2-40B4-BE49-F238E27FC236}">
                        <a16:creationId xmlns:a16="http://schemas.microsoft.com/office/drawing/2014/main" id="{154DEECF-C451-B140-A650-9DB9DCC4178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5" name="Freeform 1073">
                    <a:extLst>
                      <a:ext uri="{FF2B5EF4-FFF2-40B4-BE49-F238E27FC236}">
                        <a16:creationId xmlns:a16="http://schemas.microsoft.com/office/drawing/2014/main" id="{61C09639-BDA6-1848-86B4-033F9F9979D9}"/>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6" name="Freeform 1074">
                    <a:extLst>
                      <a:ext uri="{FF2B5EF4-FFF2-40B4-BE49-F238E27FC236}">
                        <a16:creationId xmlns:a16="http://schemas.microsoft.com/office/drawing/2014/main" id="{BBF9A35C-4B4A-604C-BCA3-20BC6C3D2D8B}"/>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07" name="Group 1075">
                    <a:extLst>
                      <a:ext uri="{FF2B5EF4-FFF2-40B4-BE49-F238E27FC236}">
                        <a16:creationId xmlns:a16="http://schemas.microsoft.com/office/drawing/2014/main" id="{C228B10E-0BB1-8D40-9DB1-545E285C7600}"/>
                      </a:ext>
                    </a:extLst>
                  </p:cNvPr>
                  <p:cNvGrpSpPr>
                    <a:grpSpLocks/>
                  </p:cNvGrpSpPr>
                  <p:nvPr/>
                </p:nvGrpSpPr>
                <p:grpSpPr bwMode="auto">
                  <a:xfrm>
                    <a:off x="1709" y="3008"/>
                    <a:ext cx="507" cy="234"/>
                    <a:chOff x="1740" y="2642"/>
                    <a:chExt cx="752" cy="327"/>
                  </a:xfrm>
                </p:grpSpPr>
                <p:sp>
                  <p:nvSpPr>
                    <p:cNvPr id="514" name="Freeform 1076">
                      <a:extLst>
                        <a:ext uri="{FF2B5EF4-FFF2-40B4-BE49-F238E27FC236}">
                          <a16:creationId xmlns:a16="http://schemas.microsoft.com/office/drawing/2014/main" id="{DBE93115-3362-AE4D-A30A-337520C7391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5" name="Freeform 1077">
                      <a:extLst>
                        <a:ext uri="{FF2B5EF4-FFF2-40B4-BE49-F238E27FC236}">
                          <a16:creationId xmlns:a16="http://schemas.microsoft.com/office/drawing/2014/main" id="{E980EACA-94CF-194A-AC7A-1415DBB4CAF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6" name="Freeform 1078">
                      <a:extLst>
                        <a:ext uri="{FF2B5EF4-FFF2-40B4-BE49-F238E27FC236}">
                          <a16:creationId xmlns:a16="http://schemas.microsoft.com/office/drawing/2014/main" id="{67C8CECC-A4D3-D543-A1C2-92A3DDD6045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7" name="Freeform 1079">
                      <a:extLst>
                        <a:ext uri="{FF2B5EF4-FFF2-40B4-BE49-F238E27FC236}">
                          <a16:creationId xmlns:a16="http://schemas.microsoft.com/office/drawing/2014/main" id="{DF7F90DA-E9FF-E64E-979A-F2C4CF6F27E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8" name="Freeform 1080">
                      <a:extLst>
                        <a:ext uri="{FF2B5EF4-FFF2-40B4-BE49-F238E27FC236}">
                          <a16:creationId xmlns:a16="http://schemas.microsoft.com/office/drawing/2014/main" id="{1FB7CFF5-5312-6B45-B1C9-1E8019D9AB7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9" name="Freeform 1081">
                      <a:extLst>
                        <a:ext uri="{FF2B5EF4-FFF2-40B4-BE49-F238E27FC236}">
                          <a16:creationId xmlns:a16="http://schemas.microsoft.com/office/drawing/2014/main" id="{F6743163-40E8-634F-BDA5-FD850E9C93C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08" name="Freeform 1082">
                    <a:extLst>
                      <a:ext uri="{FF2B5EF4-FFF2-40B4-BE49-F238E27FC236}">
                        <a16:creationId xmlns:a16="http://schemas.microsoft.com/office/drawing/2014/main" id="{5C688E93-8024-AF4A-9FAE-F872353A70E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9" name="Freeform 1083">
                    <a:extLst>
                      <a:ext uri="{FF2B5EF4-FFF2-40B4-BE49-F238E27FC236}">
                        <a16:creationId xmlns:a16="http://schemas.microsoft.com/office/drawing/2014/main" id="{E2D8B864-6DD1-D042-9409-8862ACC1AAD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0" name="Freeform 1084">
                    <a:extLst>
                      <a:ext uri="{FF2B5EF4-FFF2-40B4-BE49-F238E27FC236}">
                        <a16:creationId xmlns:a16="http://schemas.microsoft.com/office/drawing/2014/main" id="{CC7A3F9E-B0BC-2945-B124-91C53102EAF2}"/>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1" name="Freeform 1085">
                    <a:extLst>
                      <a:ext uri="{FF2B5EF4-FFF2-40B4-BE49-F238E27FC236}">
                        <a16:creationId xmlns:a16="http://schemas.microsoft.com/office/drawing/2014/main" id="{B8E20EA9-88B9-0A42-A470-7AF9E881056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2" name="Freeform 1086">
                    <a:extLst>
                      <a:ext uri="{FF2B5EF4-FFF2-40B4-BE49-F238E27FC236}">
                        <a16:creationId xmlns:a16="http://schemas.microsoft.com/office/drawing/2014/main" id="{A9D04135-B045-A743-95D7-CA5EF36EE738}"/>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3" name="Freeform 1087">
                    <a:extLst>
                      <a:ext uri="{FF2B5EF4-FFF2-40B4-BE49-F238E27FC236}">
                        <a16:creationId xmlns:a16="http://schemas.microsoft.com/office/drawing/2014/main" id="{C0583F57-71B7-B142-BC2A-15444A0CF4E5}"/>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72" name="Group 983">
                <a:extLst>
                  <a:ext uri="{FF2B5EF4-FFF2-40B4-BE49-F238E27FC236}">
                    <a16:creationId xmlns:a16="http://schemas.microsoft.com/office/drawing/2014/main" id="{105B6396-94AE-3641-98AD-7B23024BF303}"/>
                  </a:ext>
                </a:extLst>
              </p:cNvPr>
              <p:cNvGrpSpPr>
                <a:grpSpLocks/>
              </p:cNvGrpSpPr>
              <p:nvPr/>
            </p:nvGrpSpPr>
            <p:grpSpPr bwMode="auto">
              <a:xfrm>
                <a:off x="10011503" y="5607068"/>
                <a:ext cx="171450" cy="348944"/>
                <a:chOff x="4140" y="429"/>
                <a:chExt cx="1425" cy="2396"/>
              </a:xfrm>
            </p:grpSpPr>
            <p:sp>
              <p:nvSpPr>
                <p:cNvPr id="175" name="Freeform 984">
                  <a:extLst>
                    <a:ext uri="{FF2B5EF4-FFF2-40B4-BE49-F238E27FC236}">
                      <a16:creationId xmlns:a16="http://schemas.microsoft.com/office/drawing/2014/main" id="{69921432-2526-D74B-B1B3-EF4990D573EA}"/>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 name="Rectangle 985">
                  <a:extLst>
                    <a:ext uri="{FF2B5EF4-FFF2-40B4-BE49-F238E27FC236}">
                      <a16:creationId xmlns:a16="http://schemas.microsoft.com/office/drawing/2014/main" id="{372674DE-08A1-7340-A835-CB738EF1A644}"/>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7" name="Freeform 986">
                  <a:extLst>
                    <a:ext uri="{FF2B5EF4-FFF2-40B4-BE49-F238E27FC236}">
                      <a16:creationId xmlns:a16="http://schemas.microsoft.com/office/drawing/2014/main" id="{210AB56E-8E3A-464C-BA90-E5EE13DE14A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8" name="Freeform 987">
                  <a:extLst>
                    <a:ext uri="{FF2B5EF4-FFF2-40B4-BE49-F238E27FC236}">
                      <a16:creationId xmlns:a16="http://schemas.microsoft.com/office/drawing/2014/main" id="{4B6304D8-37E4-9743-9663-D2140A3373CD}"/>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 name="Rectangle 988">
                  <a:extLst>
                    <a:ext uri="{FF2B5EF4-FFF2-40B4-BE49-F238E27FC236}">
                      <a16:creationId xmlns:a16="http://schemas.microsoft.com/office/drawing/2014/main" id="{01DA0D94-4858-4748-835A-0A295C76DA1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0" name="Group 989">
                  <a:extLst>
                    <a:ext uri="{FF2B5EF4-FFF2-40B4-BE49-F238E27FC236}">
                      <a16:creationId xmlns:a16="http://schemas.microsoft.com/office/drawing/2014/main" id="{653C7E87-1F7F-B94B-970F-8043BE6AD494}"/>
                    </a:ext>
                  </a:extLst>
                </p:cNvPr>
                <p:cNvGrpSpPr>
                  <a:grpSpLocks/>
                </p:cNvGrpSpPr>
                <p:nvPr/>
              </p:nvGrpSpPr>
              <p:grpSpPr bwMode="auto">
                <a:xfrm>
                  <a:off x="4749" y="668"/>
                  <a:ext cx="581" cy="145"/>
                  <a:chOff x="614" y="2568"/>
                  <a:chExt cx="725" cy="139"/>
                </a:xfrm>
              </p:grpSpPr>
              <p:sp>
                <p:nvSpPr>
                  <p:cNvPr id="205" name="AutoShape 990">
                    <a:extLst>
                      <a:ext uri="{FF2B5EF4-FFF2-40B4-BE49-F238E27FC236}">
                        <a16:creationId xmlns:a16="http://schemas.microsoft.com/office/drawing/2014/main" id="{9E8BF054-B12E-C746-9DCC-FFC0FBE1170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6" name="AutoShape 991">
                    <a:extLst>
                      <a:ext uri="{FF2B5EF4-FFF2-40B4-BE49-F238E27FC236}">
                        <a16:creationId xmlns:a16="http://schemas.microsoft.com/office/drawing/2014/main" id="{60A26098-3AC3-5F48-AF12-0376133BA22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1" name="Rectangle 992">
                  <a:extLst>
                    <a:ext uri="{FF2B5EF4-FFF2-40B4-BE49-F238E27FC236}">
                      <a16:creationId xmlns:a16="http://schemas.microsoft.com/office/drawing/2014/main" id="{AB0AE9A0-AEC6-B542-BAA1-AD6A9E2574EA}"/>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2" name="Group 993">
                  <a:extLst>
                    <a:ext uri="{FF2B5EF4-FFF2-40B4-BE49-F238E27FC236}">
                      <a16:creationId xmlns:a16="http://schemas.microsoft.com/office/drawing/2014/main" id="{2E23BBDE-93A3-014A-8AD9-509F2B133316}"/>
                    </a:ext>
                  </a:extLst>
                </p:cNvPr>
                <p:cNvGrpSpPr>
                  <a:grpSpLocks/>
                </p:cNvGrpSpPr>
                <p:nvPr/>
              </p:nvGrpSpPr>
              <p:grpSpPr bwMode="auto">
                <a:xfrm>
                  <a:off x="4747" y="994"/>
                  <a:ext cx="581" cy="134"/>
                  <a:chOff x="614" y="2568"/>
                  <a:chExt cx="725" cy="139"/>
                </a:xfrm>
              </p:grpSpPr>
              <p:sp>
                <p:nvSpPr>
                  <p:cNvPr id="203" name="AutoShape 994">
                    <a:extLst>
                      <a:ext uri="{FF2B5EF4-FFF2-40B4-BE49-F238E27FC236}">
                        <a16:creationId xmlns:a16="http://schemas.microsoft.com/office/drawing/2014/main" id="{CF10A6D2-6E36-BA46-8AB3-2A153E9ECE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4" name="AutoShape 995">
                    <a:extLst>
                      <a:ext uri="{FF2B5EF4-FFF2-40B4-BE49-F238E27FC236}">
                        <a16:creationId xmlns:a16="http://schemas.microsoft.com/office/drawing/2014/main" id="{964D14B2-2639-5A46-B2D5-48A8B0C3199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3" name="Rectangle 996">
                  <a:extLst>
                    <a:ext uri="{FF2B5EF4-FFF2-40B4-BE49-F238E27FC236}">
                      <a16:creationId xmlns:a16="http://schemas.microsoft.com/office/drawing/2014/main" id="{426E7337-36DD-B64A-88F7-00D5A742F9A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4" name="Rectangle 997">
                  <a:extLst>
                    <a:ext uri="{FF2B5EF4-FFF2-40B4-BE49-F238E27FC236}">
                      <a16:creationId xmlns:a16="http://schemas.microsoft.com/office/drawing/2014/main" id="{BE4D7353-7D2D-9F42-8A6A-65BAA6259C09}"/>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5" name="Group 998">
                  <a:extLst>
                    <a:ext uri="{FF2B5EF4-FFF2-40B4-BE49-F238E27FC236}">
                      <a16:creationId xmlns:a16="http://schemas.microsoft.com/office/drawing/2014/main" id="{10644FFB-BF70-614B-94F5-58CB99D12E0E}"/>
                    </a:ext>
                  </a:extLst>
                </p:cNvPr>
                <p:cNvGrpSpPr>
                  <a:grpSpLocks/>
                </p:cNvGrpSpPr>
                <p:nvPr/>
              </p:nvGrpSpPr>
              <p:grpSpPr bwMode="auto">
                <a:xfrm>
                  <a:off x="4735" y="1627"/>
                  <a:ext cx="582" cy="151"/>
                  <a:chOff x="614" y="2568"/>
                  <a:chExt cx="725" cy="139"/>
                </a:xfrm>
              </p:grpSpPr>
              <p:sp>
                <p:nvSpPr>
                  <p:cNvPr id="201" name="AutoShape 999">
                    <a:extLst>
                      <a:ext uri="{FF2B5EF4-FFF2-40B4-BE49-F238E27FC236}">
                        <a16:creationId xmlns:a16="http://schemas.microsoft.com/office/drawing/2014/main" id="{2EEDFBCE-8402-0442-A96B-A6412C51C66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2" name="AutoShape 1000">
                    <a:extLst>
                      <a:ext uri="{FF2B5EF4-FFF2-40B4-BE49-F238E27FC236}">
                        <a16:creationId xmlns:a16="http://schemas.microsoft.com/office/drawing/2014/main" id="{5BBF678C-8365-374C-8592-2F40109183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6" name="Freeform 1001">
                  <a:extLst>
                    <a:ext uri="{FF2B5EF4-FFF2-40B4-BE49-F238E27FC236}">
                      <a16:creationId xmlns:a16="http://schemas.microsoft.com/office/drawing/2014/main" id="{43320BBC-6D3F-CE4C-AE57-EE45F3319F3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7" name="Group 1002">
                  <a:extLst>
                    <a:ext uri="{FF2B5EF4-FFF2-40B4-BE49-F238E27FC236}">
                      <a16:creationId xmlns:a16="http://schemas.microsoft.com/office/drawing/2014/main" id="{4ED748C4-471F-B74E-9328-2437DB94B8F7}"/>
                    </a:ext>
                  </a:extLst>
                </p:cNvPr>
                <p:cNvGrpSpPr>
                  <a:grpSpLocks/>
                </p:cNvGrpSpPr>
                <p:nvPr/>
              </p:nvGrpSpPr>
              <p:grpSpPr bwMode="auto">
                <a:xfrm>
                  <a:off x="4739" y="1327"/>
                  <a:ext cx="582" cy="139"/>
                  <a:chOff x="614" y="2568"/>
                  <a:chExt cx="725" cy="139"/>
                </a:xfrm>
              </p:grpSpPr>
              <p:sp>
                <p:nvSpPr>
                  <p:cNvPr id="199" name="AutoShape 1003">
                    <a:extLst>
                      <a:ext uri="{FF2B5EF4-FFF2-40B4-BE49-F238E27FC236}">
                        <a16:creationId xmlns:a16="http://schemas.microsoft.com/office/drawing/2014/main" id="{DE163CA4-FABE-9B4C-973B-7160FB0CA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0" name="AutoShape 1004">
                    <a:extLst>
                      <a:ext uri="{FF2B5EF4-FFF2-40B4-BE49-F238E27FC236}">
                        <a16:creationId xmlns:a16="http://schemas.microsoft.com/office/drawing/2014/main" id="{D50A283A-2FFB-A24F-A406-2910EEA8C4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8" name="Rectangle 1005">
                  <a:extLst>
                    <a:ext uri="{FF2B5EF4-FFF2-40B4-BE49-F238E27FC236}">
                      <a16:creationId xmlns:a16="http://schemas.microsoft.com/office/drawing/2014/main" id="{42659E43-E287-8942-BD23-94141CB4BE8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9" name="Freeform 1006">
                  <a:extLst>
                    <a:ext uri="{FF2B5EF4-FFF2-40B4-BE49-F238E27FC236}">
                      <a16:creationId xmlns:a16="http://schemas.microsoft.com/office/drawing/2014/main" id="{48DEF8E3-26E3-0E48-88EA-BAB435AE5150}"/>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0" name="Freeform 1007">
                  <a:extLst>
                    <a:ext uri="{FF2B5EF4-FFF2-40B4-BE49-F238E27FC236}">
                      <a16:creationId xmlns:a16="http://schemas.microsoft.com/office/drawing/2014/main" id="{7869EB64-11F6-624E-9B28-6986DD9D076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 name="Oval 1008">
                  <a:extLst>
                    <a:ext uri="{FF2B5EF4-FFF2-40B4-BE49-F238E27FC236}">
                      <a16:creationId xmlns:a16="http://schemas.microsoft.com/office/drawing/2014/main" id="{322E0F0C-40A1-7E43-B9BC-A271C6411EA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2" name="Freeform 1009">
                  <a:extLst>
                    <a:ext uri="{FF2B5EF4-FFF2-40B4-BE49-F238E27FC236}">
                      <a16:creationId xmlns:a16="http://schemas.microsoft.com/office/drawing/2014/main" id="{2C34A91D-8DF1-DE40-8F88-B7AB2BE630C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 name="AutoShape 1010">
                  <a:extLst>
                    <a:ext uri="{FF2B5EF4-FFF2-40B4-BE49-F238E27FC236}">
                      <a16:creationId xmlns:a16="http://schemas.microsoft.com/office/drawing/2014/main" id="{C10585A3-5046-F44C-A720-1B5360D1A1E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4" name="AutoShape 1011">
                  <a:extLst>
                    <a:ext uri="{FF2B5EF4-FFF2-40B4-BE49-F238E27FC236}">
                      <a16:creationId xmlns:a16="http://schemas.microsoft.com/office/drawing/2014/main" id="{0F1CC371-A8A5-1146-9D54-06BA5783B279}"/>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5" name="Oval 1012">
                  <a:extLst>
                    <a:ext uri="{FF2B5EF4-FFF2-40B4-BE49-F238E27FC236}">
                      <a16:creationId xmlns:a16="http://schemas.microsoft.com/office/drawing/2014/main" id="{165ACFDB-EB0A-EF4A-A53B-E952BF38B28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6" name="Oval 1013">
                  <a:extLst>
                    <a:ext uri="{FF2B5EF4-FFF2-40B4-BE49-F238E27FC236}">
                      <a16:creationId xmlns:a16="http://schemas.microsoft.com/office/drawing/2014/main" id="{8E1C86F1-E8A5-AB43-9FBE-05329F11F8D9}"/>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7" name="Oval 1014">
                  <a:extLst>
                    <a:ext uri="{FF2B5EF4-FFF2-40B4-BE49-F238E27FC236}">
                      <a16:creationId xmlns:a16="http://schemas.microsoft.com/office/drawing/2014/main" id="{0C189499-8A09-3E4B-B216-1DBC5D3CDC7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8" name="Rectangle 1015">
                  <a:extLst>
                    <a:ext uri="{FF2B5EF4-FFF2-40B4-BE49-F238E27FC236}">
                      <a16:creationId xmlns:a16="http://schemas.microsoft.com/office/drawing/2014/main" id="{F801E0C5-03DC-4947-89BB-24F841D73CA1}"/>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grpSp>
      <p:grpSp>
        <p:nvGrpSpPr>
          <p:cNvPr id="8" name="Group 7">
            <a:extLst>
              <a:ext uri="{FF2B5EF4-FFF2-40B4-BE49-F238E27FC236}">
                <a16:creationId xmlns:a16="http://schemas.microsoft.com/office/drawing/2014/main" id="{FCEA6D79-FD00-1148-A95A-8E46A45625BA}"/>
              </a:ext>
            </a:extLst>
          </p:cNvPr>
          <p:cNvGrpSpPr/>
          <p:nvPr/>
        </p:nvGrpSpPr>
        <p:grpSpPr>
          <a:xfrm>
            <a:off x="7332141" y="1814171"/>
            <a:ext cx="4398669" cy="4440468"/>
            <a:chOff x="7295123" y="1843082"/>
            <a:chExt cx="4398669" cy="4440468"/>
          </a:xfrm>
        </p:grpSpPr>
        <p:sp>
          <p:nvSpPr>
            <p:cNvPr id="614" name="Oval 613">
              <a:extLst>
                <a:ext uri="{FF2B5EF4-FFF2-40B4-BE49-F238E27FC236}">
                  <a16:creationId xmlns:a16="http://schemas.microsoft.com/office/drawing/2014/main" id="{6D8354C1-1210-1940-9F91-B4758D5841DC}"/>
                </a:ext>
              </a:extLst>
            </p:cNvPr>
            <p:cNvSpPr/>
            <p:nvPr/>
          </p:nvSpPr>
          <p:spPr>
            <a:xfrm>
              <a:off x="7866885" y="3450880"/>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1" name="Oval 630">
              <a:extLst>
                <a:ext uri="{FF2B5EF4-FFF2-40B4-BE49-F238E27FC236}">
                  <a16:creationId xmlns:a16="http://schemas.microsoft.com/office/drawing/2014/main" id="{E3958303-11B7-AC47-B40B-E7F34DA98B87}"/>
                </a:ext>
              </a:extLst>
            </p:cNvPr>
            <p:cNvSpPr/>
            <p:nvPr/>
          </p:nvSpPr>
          <p:spPr>
            <a:xfrm>
              <a:off x="7675465" y="3247424"/>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2" name="Oval 631">
              <a:extLst>
                <a:ext uri="{FF2B5EF4-FFF2-40B4-BE49-F238E27FC236}">
                  <a16:creationId xmlns:a16="http://schemas.microsoft.com/office/drawing/2014/main" id="{E52B2236-5BAD-4448-BEE0-0CD0D214FDEF}"/>
                </a:ext>
              </a:extLst>
            </p:cNvPr>
            <p:cNvSpPr/>
            <p:nvPr/>
          </p:nvSpPr>
          <p:spPr>
            <a:xfrm>
              <a:off x="7295123" y="3349484"/>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94D09F97-D3D9-764B-B75B-ED7B4816D5B9}"/>
                </a:ext>
              </a:extLst>
            </p:cNvPr>
            <p:cNvGrpSpPr/>
            <p:nvPr/>
          </p:nvGrpSpPr>
          <p:grpSpPr>
            <a:xfrm>
              <a:off x="7384850" y="1843082"/>
              <a:ext cx="4308942" cy="4440468"/>
              <a:chOff x="7384850" y="1843082"/>
              <a:chExt cx="4308942" cy="4440468"/>
            </a:xfrm>
          </p:grpSpPr>
          <p:sp>
            <p:nvSpPr>
              <p:cNvPr id="609" name="Oval 608">
                <a:extLst>
                  <a:ext uri="{FF2B5EF4-FFF2-40B4-BE49-F238E27FC236}">
                    <a16:creationId xmlns:a16="http://schemas.microsoft.com/office/drawing/2014/main" id="{8000236D-4FCB-8E42-8443-B60A47AB111C}"/>
                  </a:ext>
                </a:extLst>
              </p:cNvPr>
              <p:cNvSpPr/>
              <p:nvPr/>
            </p:nvSpPr>
            <p:spPr>
              <a:xfrm>
                <a:off x="9026135" y="577348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0" name="Oval 609">
                <a:extLst>
                  <a:ext uri="{FF2B5EF4-FFF2-40B4-BE49-F238E27FC236}">
                    <a16:creationId xmlns:a16="http://schemas.microsoft.com/office/drawing/2014/main" id="{D2A0E321-E076-5E4B-B83B-757AFB1A4CEA}"/>
                  </a:ext>
                </a:extLst>
              </p:cNvPr>
              <p:cNvSpPr/>
              <p:nvPr/>
            </p:nvSpPr>
            <p:spPr>
              <a:xfrm>
                <a:off x="8465833" y="5458029"/>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1" name="Oval 610">
                <a:extLst>
                  <a:ext uri="{FF2B5EF4-FFF2-40B4-BE49-F238E27FC236}">
                    <a16:creationId xmlns:a16="http://schemas.microsoft.com/office/drawing/2014/main" id="{25D6BB58-705A-994A-A4C0-4597BD3E586E}"/>
                  </a:ext>
                </a:extLst>
              </p:cNvPr>
              <p:cNvSpPr/>
              <p:nvPr/>
            </p:nvSpPr>
            <p:spPr>
              <a:xfrm>
                <a:off x="7992829" y="5385020"/>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2" name="Oval 611">
                <a:extLst>
                  <a:ext uri="{FF2B5EF4-FFF2-40B4-BE49-F238E27FC236}">
                    <a16:creationId xmlns:a16="http://schemas.microsoft.com/office/drawing/2014/main" id="{626C6AB3-E95B-4E45-912D-03BD50D0AB9E}"/>
                  </a:ext>
                </a:extLst>
              </p:cNvPr>
              <p:cNvSpPr/>
              <p:nvPr/>
            </p:nvSpPr>
            <p:spPr>
              <a:xfrm>
                <a:off x="7652236" y="518975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3" name="Oval 612">
                <a:extLst>
                  <a:ext uri="{FF2B5EF4-FFF2-40B4-BE49-F238E27FC236}">
                    <a16:creationId xmlns:a16="http://schemas.microsoft.com/office/drawing/2014/main" id="{651092E3-127F-B747-AC6B-A506BBC80C9F}"/>
                  </a:ext>
                </a:extLst>
              </p:cNvPr>
              <p:cNvSpPr/>
              <p:nvPr/>
            </p:nvSpPr>
            <p:spPr>
              <a:xfrm>
                <a:off x="11017339" y="3399436"/>
                <a:ext cx="612311" cy="51007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3" name="Oval 632">
                <a:extLst>
                  <a:ext uri="{FF2B5EF4-FFF2-40B4-BE49-F238E27FC236}">
                    <a16:creationId xmlns:a16="http://schemas.microsoft.com/office/drawing/2014/main" id="{C302BF23-8204-FB46-A78D-495CB59FC0FB}"/>
                  </a:ext>
                </a:extLst>
              </p:cNvPr>
              <p:cNvSpPr/>
              <p:nvPr/>
            </p:nvSpPr>
            <p:spPr>
              <a:xfrm>
                <a:off x="8605132" y="1925480"/>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4" name="Oval 633">
                <a:extLst>
                  <a:ext uri="{FF2B5EF4-FFF2-40B4-BE49-F238E27FC236}">
                    <a16:creationId xmlns:a16="http://schemas.microsoft.com/office/drawing/2014/main" id="{ED9D1CE7-97E7-BE42-9A9E-DFF564EF6FD2}"/>
                  </a:ext>
                </a:extLst>
              </p:cNvPr>
              <p:cNvSpPr/>
              <p:nvPr/>
            </p:nvSpPr>
            <p:spPr>
              <a:xfrm>
                <a:off x="7384850" y="2332725"/>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5" name="Oval 634">
                <a:extLst>
                  <a:ext uri="{FF2B5EF4-FFF2-40B4-BE49-F238E27FC236}">
                    <a16:creationId xmlns:a16="http://schemas.microsoft.com/office/drawing/2014/main" id="{78E6AF30-B350-C649-8449-B69F6002DF42}"/>
                  </a:ext>
                </a:extLst>
              </p:cNvPr>
              <p:cNvSpPr/>
              <p:nvPr/>
            </p:nvSpPr>
            <p:spPr>
              <a:xfrm>
                <a:off x="7643306" y="184308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6" name="Oval 635">
                <a:extLst>
                  <a:ext uri="{FF2B5EF4-FFF2-40B4-BE49-F238E27FC236}">
                    <a16:creationId xmlns:a16="http://schemas.microsoft.com/office/drawing/2014/main" id="{33196CF4-E8B7-C748-AEBE-BE1C069588D5}"/>
                  </a:ext>
                </a:extLst>
              </p:cNvPr>
              <p:cNvSpPr/>
              <p:nvPr/>
            </p:nvSpPr>
            <p:spPr>
              <a:xfrm>
                <a:off x="11081481" y="4188998"/>
                <a:ext cx="612311" cy="51007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7" name="Oval 636">
                <a:extLst>
                  <a:ext uri="{FF2B5EF4-FFF2-40B4-BE49-F238E27FC236}">
                    <a16:creationId xmlns:a16="http://schemas.microsoft.com/office/drawing/2014/main" id="{B8AA2F12-9606-F944-8D71-78704F4F02AC}"/>
                  </a:ext>
                </a:extLst>
              </p:cNvPr>
              <p:cNvSpPr/>
              <p:nvPr/>
            </p:nvSpPr>
            <p:spPr>
              <a:xfrm>
                <a:off x="7866885" y="4808926"/>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8" name="Oval 637">
                <a:extLst>
                  <a:ext uri="{FF2B5EF4-FFF2-40B4-BE49-F238E27FC236}">
                    <a16:creationId xmlns:a16="http://schemas.microsoft.com/office/drawing/2014/main" id="{C1E7801D-A747-164C-BE12-1FDEB3DFE743}"/>
                  </a:ext>
                </a:extLst>
              </p:cNvPr>
              <p:cNvSpPr/>
              <p:nvPr/>
            </p:nvSpPr>
            <p:spPr>
              <a:xfrm>
                <a:off x="9786432" y="5583683"/>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9" name="Oval 638">
                <a:extLst>
                  <a:ext uri="{FF2B5EF4-FFF2-40B4-BE49-F238E27FC236}">
                    <a16:creationId xmlns:a16="http://schemas.microsoft.com/office/drawing/2014/main" id="{DF73A1CD-668E-B544-868D-FCFA8CE79DB9}"/>
                  </a:ext>
                </a:extLst>
              </p:cNvPr>
              <p:cNvSpPr/>
              <p:nvPr/>
            </p:nvSpPr>
            <p:spPr>
              <a:xfrm>
                <a:off x="10048818" y="5198326"/>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640" name="Content Placeholder 2">
            <a:extLst>
              <a:ext uri="{FF2B5EF4-FFF2-40B4-BE49-F238E27FC236}">
                <a16:creationId xmlns:a16="http://schemas.microsoft.com/office/drawing/2014/main" id="{CAE1DAE5-E210-1642-9C4E-115EA6D0718E}"/>
              </a:ext>
            </a:extLst>
          </p:cNvPr>
          <p:cNvSpPr>
            <a:spLocks noGrp="1"/>
          </p:cNvSpPr>
          <p:nvPr>
            <p:ph sz="half" idx="1"/>
          </p:nvPr>
        </p:nvSpPr>
        <p:spPr>
          <a:xfrm>
            <a:off x="838199" y="1825625"/>
            <a:ext cx="5692665" cy="4617464"/>
          </a:xfrm>
        </p:spPr>
        <p:txBody>
          <a:bodyPr>
            <a:normAutofit/>
          </a:bodyPr>
          <a:lstStyle/>
          <a:p>
            <a:pPr marL="0" indent="0">
              <a:buSzPct val="75000"/>
              <a:buNone/>
            </a:pPr>
            <a:r>
              <a:rPr lang="en-US" altLang="en-US" sz="3200" dirty="0">
                <a:solidFill>
                  <a:srgbClr val="CC0000"/>
                </a:solidFill>
                <a:latin typeface="Calibri" panose="020F0502020204030204" pitchFamily="34" charset="0"/>
                <a:ea typeface="ＭＳ Ｐゴシック" panose="020B0600070205080204" pitchFamily="34" charset="-128"/>
                <a:cs typeface="Calibri" panose="020F0502020204030204" pitchFamily="34" charset="0"/>
              </a:rPr>
              <a:t>Network edge:</a:t>
            </a:r>
          </a:p>
          <a:p>
            <a:pPr marL="350838" indent="-225425">
              <a:buSzPct val="100000"/>
            </a:pPr>
            <a:r>
              <a:rPr lang="en-US" altLang="en-US" dirty="0">
                <a:latin typeface="Calibri" panose="020F0502020204030204" pitchFamily="34" charset="0"/>
                <a:ea typeface="ＭＳ Ｐゴシック" panose="020B0600070205080204" pitchFamily="34" charset="-128"/>
                <a:cs typeface="Calibri" panose="020F0502020204030204" pitchFamily="34" charset="0"/>
              </a:rPr>
              <a:t>hosts: clients and servers</a:t>
            </a:r>
          </a:p>
          <a:p>
            <a:pPr marL="350838" indent="-225425">
              <a:buSzPct val="100000"/>
            </a:pPr>
            <a:r>
              <a:rPr lang="en-US" altLang="en-US" dirty="0">
                <a:latin typeface="Calibri" panose="020F0502020204030204" pitchFamily="34" charset="0"/>
                <a:ea typeface="ＭＳ Ｐゴシック" panose="020B0600070205080204" pitchFamily="34" charset="-128"/>
                <a:cs typeface="Calibri" panose="020F0502020204030204" pitchFamily="34" charset="0"/>
              </a:rPr>
              <a:t>servers often in data centers</a:t>
            </a:r>
          </a:p>
          <a:p>
            <a:pPr marL="174625" indent="0">
              <a:buSzPct val="75000"/>
              <a:buNone/>
            </a:pPr>
            <a:endParaRPr lang="en-US" altLang="en-US" dirty="0"/>
          </a:p>
          <a:p>
            <a:endParaRPr lang="en-US" dirty="0"/>
          </a:p>
        </p:txBody>
      </p:sp>
      <p:sp>
        <p:nvSpPr>
          <p:cNvPr id="571" name="Slide Number Placeholder 5">
            <a:extLst>
              <a:ext uri="{FF2B5EF4-FFF2-40B4-BE49-F238E27FC236}">
                <a16:creationId xmlns:a16="http://schemas.microsoft.com/office/drawing/2014/main" id="{708DEF7C-B0F7-A64F-8A70-6995BEA8D4E5}"/>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3</a:t>
            </a:fld>
            <a:endParaRPr lang="en-US" dirty="0"/>
          </a:p>
        </p:txBody>
      </p:sp>
    </p:spTree>
    <p:extLst>
      <p:ext uri="{BB962C8B-B14F-4D97-AF65-F5344CB8AC3E}">
        <p14:creationId xmlns:p14="http://schemas.microsoft.com/office/powerpoint/2010/main" val="399159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40">
                                            <p:txEl>
                                              <p:pRg st="0" end="0"/>
                                            </p:txEl>
                                          </p:spTgt>
                                        </p:tgtEl>
                                        <p:attrNameLst>
                                          <p:attrName>style.visibility</p:attrName>
                                        </p:attrNameLst>
                                      </p:cBhvr>
                                      <p:to>
                                        <p:strVal val="visible"/>
                                      </p:to>
                                    </p:set>
                                    <p:animEffect transition="in" filter="dissolve">
                                      <p:cBhvr>
                                        <p:cTn id="13" dur="500"/>
                                        <p:tgtEl>
                                          <p:spTgt spid="640">
                                            <p:txEl>
                                              <p:pRg st="0" end="0"/>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40">
                                            <p:txEl>
                                              <p:pRg st="1" end="1"/>
                                            </p:txEl>
                                          </p:spTgt>
                                        </p:tgtEl>
                                        <p:attrNameLst>
                                          <p:attrName>style.visibility</p:attrName>
                                        </p:attrNameLst>
                                      </p:cBhvr>
                                      <p:to>
                                        <p:strVal val="visible"/>
                                      </p:to>
                                    </p:set>
                                    <p:animEffect transition="in" filter="dissolve">
                                      <p:cBhvr>
                                        <p:cTn id="16" dur="500"/>
                                        <p:tgtEl>
                                          <p:spTgt spid="640">
                                            <p:txEl>
                                              <p:pRg st="1" end="1"/>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40">
                                            <p:txEl>
                                              <p:pRg st="2" end="2"/>
                                            </p:txEl>
                                          </p:spTgt>
                                        </p:tgtEl>
                                        <p:attrNameLst>
                                          <p:attrName>style.visibility</p:attrName>
                                        </p:attrNameLst>
                                      </p:cBhvr>
                                      <p:to>
                                        <p:strVal val="visible"/>
                                      </p:to>
                                    </p:set>
                                    <p:animEffect transition="in" filter="dissolve">
                                      <p:cBhvr>
                                        <p:cTn id="19" dur="500"/>
                                        <p:tgtEl>
                                          <p:spTgt spid="6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4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913CC6-FE94-4B33-9AEA-F01443D7090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6A8080-423F-4EF2-8325-F756662D597C}" type="slidenum">
              <a:rPr kumimoji="0" lang="de-AT" sz="675" b="0"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de-AT" sz="675" b="0"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Text Placeholder 4">
            <a:extLst>
              <a:ext uri="{FF2B5EF4-FFF2-40B4-BE49-F238E27FC236}">
                <a16:creationId xmlns:a16="http://schemas.microsoft.com/office/drawing/2014/main" id="{8CBA3599-2464-4683-BB6A-B753CD4CE2FE}"/>
              </a:ext>
            </a:extLst>
          </p:cNvPr>
          <p:cNvSpPr>
            <a:spLocks noGrp="1"/>
          </p:cNvSpPr>
          <p:nvPr>
            <p:ph type="body" sz="quarter" idx="11"/>
          </p:nvPr>
        </p:nvSpPr>
        <p:spPr>
          <a:xfrm>
            <a:off x="2861934" y="138666"/>
            <a:ext cx="6255069" cy="562262"/>
          </a:xfrm>
        </p:spPr>
        <p:txBody>
          <a:bodyPr>
            <a:noAutofit/>
          </a:bodyPr>
          <a:lstStyle/>
          <a:p>
            <a:endParaRPr lang="en-GB" sz="4050" dirty="0">
              <a:solidFill>
                <a:srgbClr val="002060"/>
              </a:solidFill>
            </a:endParaRPr>
          </a:p>
          <a:p>
            <a:r>
              <a:rPr lang="en-GB" sz="6000" u="sng" dirty="0">
                <a:solidFill>
                  <a:srgbClr val="002060"/>
                </a:solidFill>
              </a:rPr>
              <a:t>Thank You </a:t>
            </a:r>
            <a:r>
              <a:rPr lang="en-GB" sz="6000" u="sng" dirty="0" smtClean="0">
                <a:solidFill>
                  <a:srgbClr val="002060"/>
                </a:solidFill>
              </a:rPr>
              <a:t>All</a:t>
            </a:r>
            <a:endParaRPr lang="en-GB" sz="6000" u="sng" dirty="0">
              <a:solidFill>
                <a:srgbClr val="002060"/>
              </a:solidFill>
            </a:endParaRPr>
          </a:p>
          <a:p>
            <a:endParaRPr lang="en-GB" sz="4050" dirty="0">
              <a:solidFill>
                <a:srgbClr val="002060"/>
              </a:solidFill>
            </a:endParaRPr>
          </a:p>
          <a:p>
            <a:r>
              <a:rPr lang="en-GB" sz="9600" dirty="0" smtClean="0">
                <a:solidFill>
                  <a:srgbClr val="002060"/>
                </a:solidFill>
                <a:sym typeface="Wingdings" panose="05000000000000000000" pitchFamily="2" charset="2"/>
              </a:rPr>
              <a:t></a:t>
            </a:r>
            <a:endParaRPr lang="en-GB" sz="8800" dirty="0">
              <a:solidFill>
                <a:srgbClr val="002060"/>
              </a:solidFill>
              <a:sym typeface="Wingdings" panose="05000000000000000000" pitchFamily="2" charset="2"/>
            </a:endParaRPr>
          </a:p>
          <a:p>
            <a:r>
              <a:rPr lang="en-GB" sz="9600" dirty="0">
                <a:solidFill>
                  <a:srgbClr val="002060"/>
                </a:solidFill>
              </a:rPr>
              <a:t> </a:t>
            </a:r>
          </a:p>
        </p:txBody>
      </p:sp>
      <p:sp>
        <p:nvSpPr>
          <p:cNvPr id="2" name="Rectangle 1">
            <a:extLst>
              <a:ext uri="{FF2B5EF4-FFF2-40B4-BE49-F238E27FC236}">
                <a16:creationId xmlns:a16="http://schemas.microsoft.com/office/drawing/2014/main" id="{5E81A3CA-6F5F-48F1-9334-E874BA214332}"/>
              </a:ext>
            </a:extLst>
          </p:cNvPr>
          <p:cNvSpPr/>
          <p:nvPr/>
        </p:nvSpPr>
        <p:spPr>
          <a:xfrm>
            <a:off x="5048436" y="964945"/>
            <a:ext cx="2320461" cy="538609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4400" b="0" i="0" u="none" strike="noStrike" kern="1200" cap="none" spc="0" normalizeH="0" baseline="0" noProof="0" dirty="0" smtClean="0">
                <a:ln>
                  <a:noFill/>
                </a:ln>
                <a:solidFill>
                  <a:srgbClr val="002060"/>
                </a:solidFill>
                <a:effectLst/>
                <a:uLnTx/>
                <a:uFillTx/>
                <a:latin typeface="Calibri"/>
                <a:ea typeface="+mn-ea"/>
                <a:cs typeface="+mn-cs"/>
                <a:sym typeface="Wingdings" panose="05000000000000000000" pitchFamily="2" charset="2"/>
              </a:rPr>
              <a:t>?</a:t>
            </a:r>
            <a:endParaRPr kumimoji="0" lang="en-GB" sz="34400" b="0" i="0" u="none" strike="noStrike" kern="1200" cap="none" spc="0" normalizeH="0" baseline="0" noProof="0" dirty="0">
              <a:ln>
                <a:noFill/>
              </a:ln>
              <a:solidFill>
                <a:srgbClr val="002060"/>
              </a:solidFill>
              <a:effectLst/>
              <a:uLnTx/>
              <a:uFillTx/>
              <a:latin typeface="Calibri"/>
              <a:ea typeface="+mn-ea"/>
              <a:cs typeface="+mn-cs"/>
              <a:sym typeface="Wingdings" panose="05000000000000000000" pitchFamily="2" charset="2"/>
            </a:endParaRPr>
          </a:p>
        </p:txBody>
      </p:sp>
      <p:sp>
        <p:nvSpPr>
          <p:cNvPr id="3" name="TextBox 2">
            <a:extLst>
              <a:ext uri="{FF2B5EF4-FFF2-40B4-BE49-F238E27FC236}">
                <a16:creationId xmlns:a16="http://schemas.microsoft.com/office/drawing/2014/main" id="{B9ABC608-9CBB-4275-B191-ACB5BD64857F}"/>
              </a:ext>
            </a:extLst>
          </p:cNvPr>
          <p:cNvSpPr txBox="1"/>
          <p:nvPr/>
        </p:nvSpPr>
        <p:spPr>
          <a:xfrm>
            <a:off x="566333" y="6117205"/>
            <a:ext cx="10991273" cy="738664"/>
          </a:xfrm>
          <a:prstGeom prst="rect">
            <a:avLst/>
          </a:prstGeom>
          <a:noFill/>
        </p:spPr>
        <p:txBody>
          <a:bodyPr wrap="square" rtlCol="0">
            <a:spAutoFit/>
          </a:bodyPr>
          <a:lstStyle/>
          <a:p>
            <a:pPr>
              <a:spcBef>
                <a:spcPct val="0"/>
              </a:spcBef>
            </a:pPr>
            <a:r>
              <a:rPr lang="en-US" altLang="en-US" sz="1400" b="1" i="1" u="sng" dirty="0">
                <a:solidFill>
                  <a:srgbClr val="0000A3"/>
                </a:solidFill>
                <a:ea typeface="ＭＳ Ｐゴシック" panose="020B0600070205080204" pitchFamily="34" charset="-128"/>
                <a:cs typeface="+mj-cs"/>
              </a:rPr>
              <a:t>A note on the origin of these </a:t>
            </a:r>
            <a:r>
              <a:rPr lang="en-US" altLang="en-US" sz="1400" b="1" i="1" u="sng" dirty="0" err="1">
                <a:solidFill>
                  <a:srgbClr val="0000A3"/>
                </a:solidFill>
                <a:ea typeface="ＭＳ Ｐゴシック" panose="020B0600070205080204" pitchFamily="34" charset="-128"/>
                <a:cs typeface="+mj-cs"/>
              </a:rPr>
              <a:t>ppt</a:t>
            </a:r>
            <a:r>
              <a:rPr lang="en-US" altLang="en-US" sz="1400" b="1" i="1" u="sng" dirty="0">
                <a:solidFill>
                  <a:srgbClr val="0000A3"/>
                </a:solidFill>
                <a:ea typeface="ＭＳ Ｐゴシック" panose="020B0600070205080204" pitchFamily="34" charset="-128"/>
                <a:cs typeface="+mj-cs"/>
              </a:rPr>
              <a:t> slides:</a:t>
            </a:r>
            <a:endParaRPr lang="en-US" altLang="ja-JP" sz="1400" b="1" i="1" u="sng" dirty="0">
              <a:solidFill>
                <a:srgbClr val="0000A3"/>
              </a:solidFill>
              <a:ea typeface="ＭＳ Ｐゴシック" panose="020B0600070205080204" pitchFamily="34" charset="-128"/>
              <a:cs typeface="+mj-cs"/>
            </a:endParaRPr>
          </a:p>
          <a:p>
            <a:pPr>
              <a:spcBef>
                <a:spcPct val="0"/>
              </a:spcBef>
            </a:pPr>
            <a:r>
              <a:rPr lang="en-US" altLang="en-US" sz="1400" dirty="0"/>
              <a:t> </a:t>
            </a:r>
            <a:r>
              <a:rPr lang="en-US" altLang="en-US" sz="1400" i="1" dirty="0">
                <a:solidFill>
                  <a:srgbClr val="0000A3"/>
                </a:solidFill>
                <a:ea typeface="ＭＳ Ｐゴシック" panose="020B0600070205080204" pitchFamily="34" charset="-128"/>
                <a:cs typeface="+mj-cs"/>
              </a:rPr>
              <a:t>All material copyright 1996-2020 J.F Kurose and K.W. Ross, All Rights Reserved</a:t>
            </a:r>
          </a:p>
          <a:p>
            <a:pPr>
              <a:spcBef>
                <a:spcPct val="0"/>
              </a:spcBef>
            </a:pPr>
            <a:r>
              <a:rPr lang="en-US" altLang="ja-JP" sz="1400" i="1" dirty="0" smtClean="0">
                <a:solidFill>
                  <a:srgbClr val="0000A3"/>
                </a:solidFill>
                <a:ea typeface="ＭＳ Ｐゴシック" panose="020B0600070205080204" pitchFamily="34" charset="-128"/>
                <a:cs typeface="+mj-cs"/>
              </a:rPr>
              <a:t>These </a:t>
            </a:r>
            <a:r>
              <a:rPr lang="en-US" altLang="ja-JP" sz="1400" i="1" dirty="0">
                <a:solidFill>
                  <a:srgbClr val="0000A3"/>
                </a:solidFill>
                <a:ea typeface="ＭＳ Ｐゴシック" panose="020B0600070205080204" pitchFamily="34" charset="-128"/>
                <a:cs typeface="+mj-cs"/>
              </a:rPr>
              <a:t>slides </a:t>
            </a:r>
            <a:r>
              <a:rPr lang="fr-FR" altLang="ja-JP" sz="1400" i="1" dirty="0">
                <a:solidFill>
                  <a:srgbClr val="0000A3"/>
                </a:solidFill>
                <a:ea typeface="ＭＳ Ｐゴシック" panose="020B0600070205080204" pitchFamily="34" charset="-128"/>
                <a:cs typeface="+mj-cs"/>
              </a:rPr>
              <a:t>are </a:t>
            </a:r>
            <a:r>
              <a:rPr lang="en-US" altLang="ja-JP" sz="1400" i="1" dirty="0">
                <a:solidFill>
                  <a:srgbClr val="0000A3"/>
                </a:solidFill>
                <a:ea typeface="ＭＳ Ｐゴシック" panose="020B0600070205080204" pitchFamily="34" charset="-128"/>
                <a:cs typeface="+mj-cs"/>
              </a:rPr>
              <a:t>freely provided by the book authors and it represents a lot of work on their part. We would like to thank </a:t>
            </a:r>
            <a:r>
              <a:rPr lang="en-US" altLang="en-US" sz="1400" i="1" dirty="0">
                <a:solidFill>
                  <a:srgbClr val="0000A3"/>
                </a:solidFill>
                <a:ea typeface="ＭＳ Ｐゴシック" panose="020B0600070205080204" pitchFamily="34" charset="-128"/>
                <a:cs typeface="+mj-cs"/>
              </a:rPr>
              <a:t> J.F Kurose and K.W. Ross</a:t>
            </a:r>
            <a:r>
              <a:rPr lang="en-US" altLang="en-US" sz="1400" i="1" dirty="0" smtClean="0">
                <a:solidFill>
                  <a:srgbClr val="0000A3"/>
                </a:solidFill>
                <a:ea typeface="ＭＳ Ｐゴシック" panose="020B0600070205080204" pitchFamily="34" charset="-128"/>
                <a:cs typeface="+mj-cs"/>
              </a:rPr>
              <a:t>.</a:t>
            </a:r>
          </a:p>
        </p:txBody>
      </p:sp>
      <p:sp>
        <p:nvSpPr>
          <p:cNvPr id="7" name="Flowchart: Connector 6">
            <a:extLst>
              <a:ext uri="{FF2B5EF4-FFF2-40B4-BE49-F238E27FC236}">
                <a16:creationId xmlns:a16="http://schemas.microsoft.com/office/drawing/2014/main" id="{DE4B911A-EB88-4B33-B4F1-A750A284DB4B}"/>
              </a:ext>
            </a:extLst>
          </p:cNvPr>
          <p:cNvSpPr/>
          <p:nvPr/>
        </p:nvSpPr>
        <p:spPr>
          <a:xfrm>
            <a:off x="5761609" y="4574689"/>
            <a:ext cx="600722" cy="576837"/>
          </a:xfrm>
          <a:prstGeom prst="flowChartConnector">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8" name="Picture 7" descr="A picture containing outdoor, water, bridge, building&#10;&#10;Description automatically generated">
            <a:extLst>
              <a:ext uri="{FF2B5EF4-FFF2-40B4-BE49-F238E27FC236}">
                <a16:creationId xmlns:a16="http://schemas.microsoft.com/office/drawing/2014/main" id="{8FF33017-B1D4-1D43-9BC0-3EC96B262BA1}"/>
              </a:ext>
            </a:extLst>
          </p:cNvPr>
          <p:cNvPicPr>
            <a:picLocks noChangeAspect="1"/>
          </p:cNvPicPr>
          <p:nvPr/>
        </p:nvPicPr>
        <p:blipFill>
          <a:blip r:embed="rId3"/>
          <a:stretch>
            <a:fillRect/>
          </a:stretch>
        </p:blipFill>
        <p:spPr>
          <a:xfrm>
            <a:off x="7232440" y="2194950"/>
            <a:ext cx="2340864" cy="29260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0063" y="2194950"/>
            <a:ext cx="2364274" cy="2926080"/>
          </a:xfrm>
          <a:prstGeom prst="rect">
            <a:avLst/>
          </a:prstGeom>
        </p:spPr>
      </p:pic>
    </p:spTree>
    <p:extLst>
      <p:ext uri="{BB962C8B-B14F-4D97-AF65-F5344CB8AC3E}">
        <p14:creationId xmlns:p14="http://schemas.microsoft.com/office/powerpoint/2010/main" val="32794278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419">
            <a:extLst>
              <a:ext uri="{FF2B5EF4-FFF2-40B4-BE49-F238E27FC236}">
                <a16:creationId xmlns:a16="http://schemas.microsoft.com/office/drawing/2014/main" id="{F39DA03D-3BDA-2344-B3D3-3A95FB5EEDF5}"/>
              </a:ext>
            </a:extLst>
          </p:cNvPr>
          <p:cNvSpPr>
            <a:spLocks noChangeArrowheads="1"/>
          </p:cNvSpPr>
          <p:nvPr/>
        </p:nvSpPr>
        <p:spPr bwMode="auto">
          <a:xfrm>
            <a:off x="7439074" y="3553079"/>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a:bodyPr>
          <a:lstStyle/>
          <a:p>
            <a:r>
              <a:rPr lang="en-US" altLang="ja-JP" sz="5400" b="0" dirty="0"/>
              <a:t>A closer look at Internet structure</a:t>
            </a:r>
            <a:endParaRPr lang="en-US" sz="5400" b="0" dirty="0"/>
          </a:p>
        </p:txBody>
      </p:sp>
      <p:sp>
        <p:nvSpPr>
          <p:cNvPr id="371" name="Freeform 370">
            <a:extLst>
              <a:ext uri="{FF2B5EF4-FFF2-40B4-BE49-F238E27FC236}">
                <a16:creationId xmlns:a16="http://schemas.microsoft.com/office/drawing/2014/main" id="{21662630-62BB-AE4A-A779-AEACD21E6D7C}"/>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417">
            <a:extLst>
              <a:ext uri="{FF2B5EF4-FFF2-40B4-BE49-F238E27FC236}">
                <a16:creationId xmlns:a16="http://schemas.microsoft.com/office/drawing/2014/main" id="{22352293-C7A6-4C41-9DD8-CAA48CB29154}"/>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0" name="AutoShape 420">
            <a:extLst>
              <a:ext uri="{FF2B5EF4-FFF2-40B4-BE49-F238E27FC236}">
                <a16:creationId xmlns:a16="http://schemas.microsoft.com/office/drawing/2014/main" id="{579866B0-F884-A84A-B74A-EFEA50EBF84C}"/>
              </a:ext>
            </a:extLst>
          </p:cNvPr>
          <p:cNvSpPr>
            <a:spLocks noChangeArrowheads="1"/>
          </p:cNvSpPr>
          <p:nvPr/>
        </p:nvSpPr>
        <p:spPr bwMode="auto">
          <a:xfrm>
            <a:off x="7205350" y="3289251"/>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 name="Freeform 427">
            <a:extLst>
              <a:ext uri="{FF2B5EF4-FFF2-40B4-BE49-F238E27FC236}">
                <a16:creationId xmlns:a16="http://schemas.microsoft.com/office/drawing/2014/main" id="{3F97D486-CCD5-C043-940C-EC1740EC7BA0}"/>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Text Box 580">
            <a:extLst>
              <a:ext uri="{FF2B5EF4-FFF2-40B4-BE49-F238E27FC236}">
                <a16:creationId xmlns:a16="http://schemas.microsoft.com/office/drawing/2014/main" id="{16C4E384-62E0-DC41-883F-EB2C4C99F8DB}"/>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69" name="Text Box 580">
            <a:extLst>
              <a:ext uri="{FF2B5EF4-FFF2-40B4-BE49-F238E27FC236}">
                <a16:creationId xmlns:a16="http://schemas.microsoft.com/office/drawing/2014/main" id="{9AC056F8-729E-D344-BD7D-917810217933}"/>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70" name="Text Box 580">
            <a:extLst>
              <a:ext uri="{FF2B5EF4-FFF2-40B4-BE49-F238E27FC236}">
                <a16:creationId xmlns:a16="http://schemas.microsoft.com/office/drawing/2014/main" id="{8A1A4F41-0243-4946-9F02-F301CBD596B6}"/>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372" name="Freeform 371">
            <a:extLst>
              <a:ext uri="{FF2B5EF4-FFF2-40B4-BE49-F238E27FC236}">
                <a16:creationId xmlns:a16="http://schemas.microsoft.com/office/drawing/2014/main" id="{C89E7C56-1DE4-7143-8EEB-E5965035CC42}"/>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4" name="Group 373">
            <a:extLst>
              <a:ext uri="{FF2B5EF4-FFF2-40B4-BE49-F238E27FC236}">
                <a16:creationId xmlns:a16="http://schemas.microsoft.com/office/drawing/2014/main" id="{96BCCD85-1D07-EF4E-A878-EC23CD23096A}"/>
              </a:ext>
            </a:extLst>
          </p:cNvPr>
          <p:cNvGrpSpPr/>
          <p:nvPr/>
        </p:nvGrpSpPr>
        <p:grpSpPr>
          <a:xfrm>
            <a:off x="10837700" y="3928050"/>
            <a:ext cx="687393" cy="721548"/>
            <a:chOff x="5203089" y="1751190"/>
            <a:chExt cx="858331" cy="662414"/>
          </a:xfrm>
        </p:grpSpPr>
        <p:sp>
          <p:nvSpPr>
            <p:cNvPr id="382" name="Freeform 381">
              <a:extLst>
                <a:ext uri="{FF2B5EF4-FFF2-40B4-BE49-F238E27FC236}">
                  <a16:creationId xmlns:a16="http://schemas.microsoft.com/office/drawing/2014/main" id="{D6FAD5AB-6E93-5E47-BE32-4993FD767B8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3" name="Freeform 382">
              <a:extLst>
                <a:ext uri="{FF2B5EF4-FFF2-40B4-BE49-F238E27FC236}">
                  <a16:creationId xmlns:a16="http://schemas.microsoft.com/office/drawing/2014/main" id="{2A115C8B-7EC0-084D-A3CF-7AEF0487F30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84" name="Straight Connector 383">
              <a:extLst>
                <a:ext uri="{FF2B5EF4-FFF2-40B4-BE49-F238E27FC236}">
                  <a16:creationId xmlns:a16="http://schemas.microsoft.com/office/drawing/2014/main" id="{16F8043F-8502-904C-9632-B3658D71B8BE}"/>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B4B3A6DE-2E70-F74C-8CA1-13247C912682}"/>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4B9DB078-BD58-F64A-B873-E1187205EB94}"/>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D321DD82-9D22-0B49-ADF9-8BE310E97E7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18A2FB0C-53B9-5248-AA65-9BA9B429FC4C}"/>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44FBB965-69F3-F546-AE9F-4AD14078F37E}"/>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91" name="Group 390">
            <a:extLst>
              <a:ext uri="{FF2B5EF4-FFF2-40B4-BE49-F238E27FC236}">
                <a16:creationId xmlns:a16="http://schemas.microsoft.com/office/drawing/2014/main" id="{BDA3EF41-5873-7D4B-8A04-F8D62DFD2DB6}"/>
              </a:ext>
            </a:extLst>
          </p:cNvPr>
          <p:cNvGrpSpPr/>
          <p:nvPr/>
        </p:nvGrpSpPr>
        <p:grpSpPr>
          <a:xfrm>
            <a:off x="10771171" y="3194171"/>
            <a:ext cx="594613" cy="648336"/>
            <a:chOff x="5203089" y="1751190"/>
            <a:chExt cx="858331" cy="662414"/>
          </a:xfrm>
        </p:grpSpPr>
        <p:sp>
          <p:nvSpPr>
            <p:cNvPr id="399" name="Freeform 398">
              <a:extLst>
                <a:ext uri="{FF2B5EF4-FFF2-40B4-BE49-F238E27FC236}">
                  <a16:creationId xmlns:a16="http://schemas.microsoft.com/office/drawing/2014/main" id="{325473B9-6F55-684D-B22D-FF70325540C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0" name="Freeform 399">
              <a:extLst>
                <a:ext uri="{FF2B5EF4-FFF2-40B4-BE49-F238E27FC236}">
                  <a16:creationId xmlns:a16="http://schemas.microsoft.com/office/drawing/2014/main" id="{06CE85F7-18B2-3947-975F-CEA32EE2FBA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01" name="Straight Connector 400">
              <a:extLst>
                <a:ext uri="{FF2B5EF4-FFF2-40B4-BE49-F238E27FC236}">
                  <a16:creationId xmlns:a16="http://schemas.microsoft.com/office/drawing/2014/main" id="{F3F3D0FA-374D-9147-8047-2B7B3AAF05D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AFF00F79-7128-E243-BBD5-A97200EABABC}"/>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729D9C8D-B396-A049-9B7A-BE878812629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4B32C41F-58E3-CC4F-9625-B6688BEB2140}"/>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58933865-B1C6-3244-A0F5-136E4C6DD92E}"/>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76C939A7-C3F0-5A45-B81D-4E775CF1C92C}"/>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562" name="Freeform 561">
            <a:extLst>
              <a:ext uri="{FF2B5EF4-FFF2-40B4-BE49-F238E27FC236}">
                <a16:creationId xmlns:a16="http://schemas.microsoft.com/office/drawing/2014/main" id="{BE088278-C41B-3E4A-87CE-FD65749FA13D}"/>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3" name="TextBox 572">
            <a:extLst>
              <a:ext uri="{FF2B5EF4-FFF2-40B4-BE49-F238E27FC236}">
                <a16:creationId xmlns:a16="http://schemas.microsoft.com/office/drawing/2014/main" id="{59DB778E-F23D-6C41-8A2D-8F08BD46CBCB}"/>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655" name="Rectangle 654">
            <a:extLst>
              <a:ext uri="{FF2B5EF4-FFF2-40B4-BE49-F238E27FC236}">
                <a16:creationId xmlns:a16="http://schemas.microsoft.com/office/drawing/2014/main" id="{2DCB9395-41DC-D844-A0B1-59B5BDD3151F}"/>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3" name="TextBox 652">
            <a:extLst>
              <a:ext uri="{FF2B5EF4-FFF2-40B4-BE49-F238E27FC236}">
                <a16:creationId xmlns:a16="http://schemas.microsoft.com/office/drawing/2014/main" id="{C34CA97E-4007-3540-925A-3C739C254049}"/>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657" name="TextBox 656">
            <a:extLst>
              <a:ext uri="{FF2B5EF4-FFF2-40B4-BE49-F238E27FC236}">
                <a16:creationId xmlns:a16="http://schemas.microsoft.com/office/drawing/2014/main" id="{7DCF99E9-1DFC-0241-B2E7-471998268663}"/>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658" name="TextBox 657">
            <a:extLst>
              <a:ext uri="{FF2B5EF4-FFF2-40B4-BE49-F238E27FC236}">
                <a16:creationId xmlns:a16="http://schemas.microsoft.com/office/drawing/2014/main" id="{173BD163-3F4D-944E-B86B-3275B779D5A8}"/>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30" name="Straight Connector 829">
            <a:extLst>
              <a:ext uri="{FF2B5EF4-FFF2-40B4-BE49-F238E27FC236}">
                <a16:creationId xmlns:a16="http://schemas.microsoft.com/office/drawing/2014/main" id="{B163CA8C-EB1E-A14C-9A66-BC297C1207E6}"/>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5423E50E-9196-7E41-B2E3-7EFFBB807850}"/>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D736E0FF-D607-3B4C-A87A-D415301D67BE}"/>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412118DA-F614-8A42-80A7-8D427CB9D063}"/>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1F000A1C-019C-AC40-8B26-99394BC90A3F}"/>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E581177E-ADBB-324A-BE56-FFA64730F33D}"/>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D0BFF2F4-0B07-CF45-A69B-7B91FA12DE36}"/>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E3568D00-797E-F542-B47B-DC40257A1AF2}"/>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B5D2DFB3-E4DE-3C49-8F72-DC09F553A5F3}"/>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F9A85AAA-3DAA-6946-B559-D97F731B61D5}"/>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12CE73BA-DDE8-5741-9E5E-64CA353BA98C}"/>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4" name="Straight Connector 563">
            <a:extLst>
              <a:ext uri="{FF2B5EF4-FFF2-40B4-BE49-F238E27FC236}">
                <a16:creationId xmlns:a16="http://schemas.microsoft.com/office/drawing/2014/main" id="{CE6E1140-BC2F-9947-9B51-91DC5079ABB1}"/>
              </a:ext>
            </a:extLst>
          </p:cNvPr>
          <p:cNvCxnSpPr/>
          <p:nvPr/>
        </p:nvCxnSpPr>
        <p:spPr>
          <a:xfrm flipH="1">
            <a:off x="10100635" y="2169432"/>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a:extLst>
              <a:ext uri="{FF2B5EF4-FFF2-40B4-BE49-F238E27FC236}">
                <a16:creationId xmlns:a16="http://schemas.microsoft.com/office/drawing/2014/main" id="{9EF5B4FA-3960-F54C-936B-C64147078447}"/>
              </a:ext>
            </a:extLst>
          </p:cNvPr>
          <p:cNvCxnSpPr/>
          <p:nvPr/>
        </p:nvCxnSpPr>
        <p:spPr>
          <a:xfrm flipH="1">
            <a:off x="10100635" y="2268313"/>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691B45AC-C5E3-D24E-9C63-05D00B08C71D}"/>
              </a:ext>
            </a:extLst>
          </p:cNvPr>
          <p:cNvCxnSpPr/>
          <p:nvPr/>
        </p:nvCxnSpPr>
        <p:spPr>
          <a:xfrm flipH="1">
            <a:off x="10672135" y="2200506"/>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a:extLst>
              <a:ext uri="{FF2B5EF4-FFF2-40B4-BE49-F238E27FC236}">
                <a16:creationId xmlns:a16="http://schemas.microsoft.com/office/drawing/2014/main" id="{59EB46BB-F3EA-4248-B631-AC80BEB74EF0}"/>
              </a:ext>
            </a:extLst>
          </p:cNvPr>
          <p:cNvCxnSpPr/>
          <p:nvPr/>
        </p:nvCxnSpPr>
        <p:spPr>
          <a:xfrm flipH="1">
            <a:off x="10142166" y="2718967"/>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a:extLst>
              <a:ext uri="{FF2B5EF4-FFF2-40B4-BE49-F238E27FC236}">
                <a16:creationId xmlns:a16="http://schemas.microsoft.com/office/drawing/2014/main" id="{C562C7DD-3FD1-0E4C-B308-744C6C87FC79}"/>
              </a:ext>
            </a:extLst>
          </p:cNvPr>
          <p:cNvCxnSpPr/>
          <p:nvPr/>
        </p:nvCxnSpPr>
        <p:spPr>
          <a:xfrm flipH="1">
            <a:off x="10069542" y="2169432"/>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6793D61B-AD50-A246-A5C0-38DF48C17738}"/>
              </a:ext>
            </a:extLst>
          </p:cNvPr>
          <p:cNvCxnSpPr/>
          <p:nvPr/>
        </p:nvCxnSpPr>
        <p:spPr>
          <a:xfrm flipH="1">
            <a:off x="10862103" y="2127325"/>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EDD09B84-3AA8-0948-AB6C-1D5CBFFC5293}"/>
              </a:ext>
            </a:extLst>
          </p:cNvPr>
          <p:cNvCxnSpPr/>
          <p:nvPr/>
        </p:nvCxnSpPr>
        <p:spPr>
          <a:xfrm flipH="1" flipV="1">
            <a:off x="10681994" y="2718967"/>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C777BA08-17B1-254B-BCB6-583E10254EC6}"/>
              </a:ext>
            </a:extLst>
          </p:cNvPr>
          <p:cNvCxnSpPr/>
          <p:nvPr/>
        </p:nvCxnSpPr>
        <p:spPr>
          <a:xfrm flipH="1">
            <a:off x="8769223" y="2268313"/>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Line 541">
            <a:extLst>
              <a:ext uri="{FF2B5EF4-FFF2-40B4-BE49-F238E27FC236}">
                <a16:creationId xmlns:a16="http://schemas.microsoft.com/office/drawing/2014/main" id="{C44ADC96-78DA-C64F-AF97-4FFA68D2ED1C}"/>
              </a:ext>
            </a:extLst>
          </p:cNvPr>
          <p:cNvSpPr>
            <a:spLocks noChangeShapeType="1"/>
          </p:cNvSpPr>
          <p:nvPr/>
        </p:nvSpPr>
        <p:spPr bwMode="auto">
          <a:xfrm flipV="1">
            <a:off x="9378705" y="4113379"/>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Line 424">
            <a:extLst>
              <a:ext uri="{FF2B5EF4-FFF2-40B4-BE49-F238E27FC236}">
                <a16:creationId xmlns:a16="http://schemas.microsoft.com/office/drawing/2014/main" id="{845B46BE-685D-2D4E-AD26-5684794D19D9}"/>
              </a:ext>
            </a:extLst>
          </p:cNvPr>
          <p:cNvSpPr>
            <a:spLocks noChangeShapeType="1"/>
          </p:cNvSpPr>
          <p:nvPr/>
        </p:nvSpPr>
        <p:spPr bwMode="auto">
          <a:xfrm flipV="1">
            <a:off x="8244554" y="4047456"/>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3" name="Oval 800">
            <a:extLst>
              <a:ext uri="{FF2B5EF4-FFF2-40B4-BE49-F238E27FC236}">
                <a16:creationId xmlns:a16="http://schemas.microsoft.com/office/drawing/2014/main" id="{271D03F6-D85B-EC41-803D-EFAA96DAE87E}"/>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15" name="Group 614">
            <a:extLst>
              <a:ext uri="{FF2B5EF4-FFF2-40B4-BE49-F238E27FC236}">
                <a16:creationId xmlns:a16="http://schemas.microsoft.com/office/drawing/2014/main" id="{E166183D-5423-4E4A-AD63-A361EDE184C0}"/>
              </a:ext>
            </a:extLst>
          </p:cNvPr>
          <p:cNvGrpSpPr/>
          <p:nvPr/>
        </p:nvGrpSpPr>
        <p:grpSpPr>
          <a:xfrm>
            <a:off x="10410609" y="3496138"/>
            <a:ext cx="353678" cy="198344"/>
            <a:chOff x="7493876" y="2774731"/>
            <a:chExt cx="1481958" cy="894622"/>
          </a:xfrm>
        </p:grpSpPr>
        <p:sp>
          <p:nvSpPr>
            <p:cNvPr id="616" name="Freeform 615">
              <a:extLst>
                <a:ext uri="{FF2B5EF4-FFF2-40B4-BE49-F238E27FC236}">
                  <a16:creationId xmlns:a16="http://schemas.microsoft.com/office/drawing/2014/main" id="{8470D159-2329-7F46-9191-000B96A32C7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17" name="Oval 616">
              <a:extLst>
                <a:ext uri="{FF2B5EF4-FFF2-40B4-BE49-F238E27FC236}">
                  <a16:creationId xmlns:a16="http://schemas.microsoft.com/office/drawing/2014/main" id="{825BDAE5-F4DB-9148-9BC8-0F6F2D1E653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18" name="Group 617">
              <a:extLst>
                <a:ext uri="{FF2B5EF4-FFF2-40B4-BE49-F238E27FC236}">
                  <a16:creationId xmlns:a16="http://schemas.microsoft.com/office/drawing/2014/main" id="{237F0420-A845-064A-97A2-458F63D673CA}"/>
                </a:ext>
              </a:extLst>
            </p:cNvPr>
            <p:cNvGrpSpPr/>
            <p:nvPr/>
          </p:nvGrpSpPr>
          <p:grpSpPr>
            <a:xfrm>
              <a:off x="7713663" y="2848339"/>
              <a:ext cx="1042107" cy="425543"/>
              <a:chOff x="7786941" y="2884917"/>
              <a:chExt cx="897649" cy="353919"/>
            </a:xfrm>
          </p:grpSpPr>
          <p:sp>
            <p:nvSpPr>
              <p:cNvPr id="619" name="Freeform 618">
                <a:extLst>
                  <a:ext uri="{FF2B5EF4-FFF2-40B4-BE49-F238E27FC236}">
                    <a16:creationId xmlns:a16="http://schemas.microsoft.com/office/drawing/2014/main" id="{D11109B9-8A56-A945-BA04-5A564B10300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0" name="Freeform 619">
                <a:extLst>
                  <a:ext uri="{FF2B5EF4-FFF2-40B4-BE49-F238E27FC236}">
                    <a16:creationId xmlns:a16="http://schemas.microsoft.com/office/drawing/2014/main" id="{170AB2AC-06DB-034E-A5C4-0C8F62E3BE4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1" name="Freeform 620">
                <a:extLst>
                  <a:ext uri="{FF2B5EF4-FFF2-40B4-BE49-F238E27FC236}">
                    <a16:creationId xmlns:a16="http://schemas.microsoft.com/office/drawing/2014/main" id="{E41AEAC2-F85C-4A4E-B0B9-D5C02217D60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2" name="Freeform 621">
                <a:extLst>
                  <a:ext uri="{FF2B5EF4-FFF2-40B4-BE49-F238E27FC236}">
                    <a16:creationId xmlns:a16="http://schemas.microsoft.com/office/drawing/2014/main" id="{7955A7EE-741F-9740-8344-A2BC817675A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77" name="Group 576">
            <a:extLst>
              <a:ext uri="{FF2B5EF4-FFF2-40B4-BE49-F238E27FC236}">
                <a16:creationId xmlns:a16="http://schemas.microsoft.com/office/drawing/2014/main" id="{C471E59B-7A0B-AE4F-95D6-F76514D2D55A}"/>
              </a:ext>
            </a:extLst>
          </p:cNvPr>
          <p:cNvGrpSpPr/>
          <p:nvPr/>
        </p:nvGrpSpPr>
        <p:grpSpPr>
          <a:xfrm>
            <a:off x="9948724" y="2202292"/>
            <a:ext cx="353678" cy="198344"/>
            <a:chOff x="7493876" y="2774731"/>
            <a:chExt cx="1481958" cy="894622"/>
          </a:xfrm>
        </p:grpSpPr>
        <p:sp>
          <p:nvSpPr>
            <p:cNvPr id="578" name="Freeform 577">
              <a:extLst>
                <a:ext uri="{FF2B5EF4-FFF2-40B4-BE49-F238E27FC236}">
                  <a16:creationId xmlns:a16="http://schemas.microsoft.com/office/drawing/2014/main" id="{8CD016E7-5480-8E4E-94F7-201A1C6046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79" name="Oval 578">
              <a:extLst>
                <a:ext uri="{FF2B5EF4-FFF2-40B4-BE49-F238E27FC236}">
                  <a16:creationId xmlns:a16="http://schemas.microsoft.com/office/drawing/2014/main" id="{593A573C-B6D6-684E-BA73-8F7F7FA8D57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0" name="Group 579">
              <a:extLst>
                <a:ext uri="{FF2B5EF4-FFF2-40B4-BE49-F238E27FC236}">
                  <a16:creationId xmlns:a16="http://schemas.microsoft.com/office/drawing/2014/main" id="{2C09AC60-D16C-A948-B25E-01CF60EAAD7B}"/>
                </a:ext>
              </a:extLst>
            </p:cNvPr>
            <p:cNvGrpSpPr/>
            <p:nvPr/>
          </p:nvGrpSpPr>
          <p:grpSpPr>
            <a:xfrm>
              <a:off x="7713663" y="2848339"/>
              <a:ext cx="1042107" cy="425543"/>
              <a:chOff x="7786941" y="2884917"/>
              <a:chExt cx="897649" cy="353919"/>
            </a:xfrm>
          </p:grpSpPr>
          <p:sp>
            <p:nvSpPr>
              <p:cNvPr id="581" name="Freeform 580">
                <a:extLst>
                  <a:ext uri="{FF2B5EF4-FFF2-40B4-BE49-F238E27FC236}">
                    <a16:creationId xmlns:a16="http://schemas.microsoft.com/office/drawing/2014/main" id="{D9A85682-B6A6-2344-B24D-66A792630B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2" name="Freeform 581">
                <a:extLst>
                  <a:ext uri="{FF2B5EF4-FFF2-40B4-BE49-F238E27FC236}">
                    <a16:creationId xmlns:a16="http://schemas.microsoft.com/office/drawing/2014/main" id="{52EBCF47-0621-B64C-B884-20683D14D92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83AAD1CC-D818-A245-9CF9-C4877A62A5D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4" name="Freeform 583">
                <a:extLst>
                  <a:ext uri="{FF2B5EF4-FFF2-40B4-BE49-F238E27FC236}">
                    <a16:creationId xmlns:a16="http://schemas.microsoft.com/office/drawing/2014/main" id="{51F55DD1-3A8F-0242-A470-690BE99AC68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93" name="Group 592">
            <a:extLst>
              <a:ext uri="{FF2B5EF4-FFF2-40B4-BE49-F238E27FC236}">
                <a16:creationId xmlns:a16="http://schemas.microsoft.com/office/drawing/2014/main" id="{7BF36121-B4F6-2447-9F5B-F29B627F3B2A}"/>
              </a:ext>
            </a:extLst>
          </p:cNvPr>
          <p:cNvGrpSpPr/>
          <p:nvPr/>
        </p:nvGrpSpPr>
        <p:grpSpPr>
          <a:xfrm>
            <a:off x="10527214" y="2613367"/>
            <a:ext cx="353678" cy="198344"/>
            <a:chOff x="7493876" y="2774731"/>
            <a:chExt cx="1481958" cy="894622"/>
          </a:xfrm>
        </p:grpSpPr>
        <p:sp>
          <p:nvSpPr>
            <p:cNvPr id="594" name="Freeform 593">
              <a:extLst>
                <a:ext uri="{FF2B5EF4-FFF2-40B4-BE49-F238E27FC236}">
                  <a16:creationId xmlns:a16="http://schemas.microsoft.com/office/drawing/2014/main" id="{D13949CD-BE6A-5744-98EE-61BE5EE60D4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5" name="Oval 594">
              <a:extLst>
                <a:ext uri="{FF2B5EF4-FFF2-40B4-BE49-F238E27FC236}">
                  <a16:creationId xmlns:a16="http://schemas.microsoft.com/office/drawing/2014/main" id="{F3651F16-DD17-4D47-9A8D-8EFA601C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6" name="Group 595">
              <a:extLst>
                <a:ext uri="{FF2B5EF4-FFF2-40B4-BE49-F238E27FC236}">
                  <a16:creationId xmlns:a16="http://schemas.microsoft.com/office/drawing/2014/main" id="{10CA9012-91B2-A449-8A2E-65BA6061B48F}"/>
                </a:ext>
              </a:extLst>
            </p:cNvPr>
            <p:cNvGrpSpPr/>
            <p:nvPr/>
          </p:nvGrpSpPr>
          <p:grpSpPr>
            <a:xfrm>
              <a:off x="7713663" y="2848339"/>
              <a:ext cx="1042107" cy="425543"/>
              <a:chOff x="7786941" y="2884917"/>
              <a:chExt cx="897649" cy="353919"/>
            </a:xfrm>
          </p:grpSpPr>
          <p:sp>
            <p:nvSpPr>
              <p:cNvPr id="597" name="Freeform 596">
                <a:extLst>
                  <a:ext uri="{FF2B5EF4-FFF2-40B4-BE49-F238E27FC236}">
                    <a16:creationId xmlns:a16="http://schemas.microsoft.com/office/drawing/2014/main" id="{964BBEA0-D220-6747-850B-459388ABF25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8" name="Freeform 597">
                <a:extLst>
                  <a:ext uri="{FF2B5EF4-FFF2-40B4-BE49-F238E27FC236}">
                    <a16:creationId xmlns:a16="http://schemas.microsoft.com/office/drawing/2014/main" id="{ADEC5ED7-ED4C-584D-AB78-AA02A93E946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9" name="Freeform 598">
                <a:extLst>
                  <a:ext uri="{FF2B5EF4-FFF2-40B4-BE49-F238E27FC236}">
                    <a16:creationId xmlns:a16="http://schemas.microsoft.com/office/drawing/2014/main" id="{F45598BF-44BC-354D-9020-97A874C585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0" name="Freeform 599">
                <a:extLst>
                  <a:ext uri="{FF2B5EF4-FFF2-40B4-BE49-F238E27FC236}">
                    <a16:creationId xmlns:a16="http://schemas.microsoft.com/office/drawing/2014/main" id="{3A2BDF5D-2CA0-2145-8059-D8F121D4D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01" name="Group 600">
            <a:extLst>
              <a:ext uri="{FF2B5EF4-FFF2-40B4-BE49-F238E27FC236}">
                <a16:creationId xmlns:a16="http://schemas.microsoft.com/office/drawing/2014/main" id="{187A607B-CA61-BE46-8032-8E34596E7689}"/>
              </a:ext>
            </a:extLst>
          </p:cNvPr>
          <p:cNvGrpSpPr/>
          <p:nvPr/>
        </p:nvGrpSpPr>
        <p:grpSpPr>
          <a:xfrm>
            <a:off x="10643825" y="2107963"/>
            <a:ext cx="353678" cy="198344"/>
            <a:chOff x="7493876" y="2774731"/>
            <a:chExt cx="1481958" cy="894622"/>
          </a:xfrm>
        </p:grpSpPr>
        <p:sp>
          <p:nvSpPr>
            <p:cNvPr id="602" name="Freeform 601">
              <a:extLst>
                <a:ext uri="{FF2B5EF4-FFF2-40B4-BE49-F238E27FC236}">
                  <a16:creationId xmlns:a16="http://schemas.microsoft.com/office/drawing/2014/main" id="{EB8C3753-6F83-F64B-9439-656B124AA3B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03" name="Oval 602">
              <a:extLst>
                <a:ext uri="{FF2B5EF4-FFF2-40B4-BE49-F238E27FC236}">
                  <a16:creationId xmlns:a16="http://schemas.microsoft.com/office/drawing/2014/main" id="{F476EE06-2893-8D4D-AF54-92697A0FE8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04" name="Group 603">
              <a:extLst>
                <a:ext uri="{FF2B5EF4-FFF2-40B4-BE49-F238E27FC236}">
                  <a16:creationId xmlns:a16="http://schemas.microsoft.com/office/drawing/2014/main" id="{5DED3EC9-29B0-8D48-BC37-13731DFE683F}"/>
                </a:ext>
              </a:extLst>
            </p:cNvPr>
            <p:cNvGrpSpPr/>
            <p:nvPr/>
          </p:nvGrpSpPr>
          <p:grpSpPr>
            <a:xfrm>
              <a:off x="7713663" y="2848339"/>
              <a:ext cx="1042107" cy="425543"/>
              <a:chOff x="7786941" y="2884917"/>
              <a:chExt cx="897649" cy="353919"/>
            </a:xfrm>
          </p:grpSpPr>
          <p:sp>
            <p:nvSpPr>
              <p:cNvPr id="605" name="Freeform 604">
                <a:extLst>
                  <a:ext uri="{FF2B5EF4-FFF2-40B4-BE49-F238E27FC236}">
                    <a16:creationId xmlns:a16="http://schemas.microsoft.com/office/drawing/2014/main" id="{D08D678C-613A-3543-B832-EE51616C693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6" name="Freeform 605">
                <a:extLst>
                  <a:ext uri="{FF2B5EF4-FFF2-40B4-BE49-F238E27FC236}">
                    <a16:creationId xmlns:a16="http://schemas.microsoft.com/office/drawing/2014/main" id="{9EB7819C-4684-3347-AA14-421D743ECB9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7" name="Freeform 606">
                <a:extLst>
                  <a:ext uri="{FF2B5EF4-FFF2-40B4-BE49-F238E27FC236}">
                    <a16:creationId xmlns:a16="http://schemas.microsoft.com/office/drawing/2014/main" id="{F23E654E-4CEA-E346-A508-15310ABC704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8" name="Freeform 607">
                <a:extLst>
                  <a:ext uri="{FF2B5EF4-FFF2-40B4-BE49-F238E27FC236}">
                    <a16:creationId xmlns:a16="http://schemas.microsoft.com/office/drawing/2014/main" id="{EF443A10-9F41-BB4D-8E65-E94AEE09BD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54" name="Group 553">
            <a:extLst>
              <a:ext uri="{FF2B5EF4-FFF2-40B4-BE49-F238E27FC236}">
                <a16:creationId xmlns:a16="http://schemas.microsoft.com/office/drawing/2014/main" id="{7CCD8656-0FD3-B844-BC6C-33CE0577598D}"/>
              </a:ext>
            </a:extLst>
          </p:cNvPr>
          <p:cNvGrpSpPr/>
          <p:nvPr/>
        </p:nvGrpSpPr>
        <p:grpSpPr>
          <a:xfrm>
            <a:off x="9098788" y="3956624"/>
            <a:ext cx="367224" cy="240304"/>
            <a:chOff x="7493876" y="2774731"/>
            <a:chExt cx="1481958" cy="894622"/>
          </a:xfrm>
        </p:grpSpPr>
        <p:sp>
          <p:nvSpPr>
            <p:cNvPr id="555" name="Freeform 554">
              <a:extLst>
                <a:ext uri="{FF2B5EF4-FFF2-40B4-BE49-F238E27FC236}">
                  <a16:creationId xmlns:a16="http://schemas.microsoft.com/office/drawing/2014/main" id="{7CF4B187-63BE-654E-852A-09C69503C97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56" name="Oval 555">
              <a:extLst>
                <a:ext uri="{FF2B5EF4-FFF2-40B4-BE49-F238E27FC236}">
                  <a16:creationId xmlns:a16="http://schemas.microsoft.com/office/drawing/2014/main" id="{3B5270E4-3067-1643-B96C-CE5CEE09747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57" name="Group 556">
              <a:extLst>
                <a:ext uri="{FF2B5EF4-FFF2-40B4-BE49-F238E27FC236}">
                  <a16:creationId xmlns:a16="http://schemas.microsoft.com/office/drawing/2014/main" id="{3BECC0F9-CE1F-254B-B04F-1EAA89C59C97}"/>
                </a:ext>
              </a:extLst>
            </p:cNvPr>
            <p:cNvGrpSpPr/>
            <p:nvPr/>
          </p:nvGrpSpPr>
          <p:grpSpPr>
            <a:xfrm>
              <a:off x="7713663" y="2848339"/>
              <a:ext cx="1042107" cy="425543"/>
              <a:chOff x="7786941" y="2884917"/>
              <a:chExt cx="897649" cy="353919"/>
            </a:xfrm>
          </p:grpSpPr>
          <p:sp>
            <p:nvSpPr>
              <p:cNvPr id="558" name="Freeform 557">
                <a:extLst>
                  <a:ext uri="{FF2B5EF4-FFF2-40B4-BE49-F238E27FC236}">
                    <a16:creationId xmlns:a16="http://schemas.microsoft.com/office/drawing/2014/main" id="{7C55C6EE-4672-4F4F-A2F8-2821804F59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9" name="Freeform 558">
                <a:extLst>
                  <a:ext uri="{FF2B5EF4-FFF2-40B4-BE49-F238E27FC236}">
                    <a16:creationId xmlns:a16="http://schemas.microsoft.com/office/drawing/2014/main" id="{C3B242E2-FAA3-F340-B7F0-35D87BB6BAA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60" name="Freeform 559">
                <a:extLst>
                  <a:ext uri="{FF2B5EF4-FFF2-40B4-BE49-F238E27FC236}">
                    <a16:creationId xmlns:a16="http://schemas.microsoft.com/office/drawing/2014/main" id="{87ED7762-177B-454C-AA37-EB518D75B6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61" name="Freeform 560">
                <a:extLst>
                  <a:ext uri="{FF2B5EF4-FFF2-40B4-BE49-F238E27FC236}">
                    <a16:creationId xmlns:a16="http://schemas.microsoft.com/office/drawing/2014/main" id="{AD88A8A1-4E2B-154E-845D-5419478A1D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85" name="Group 584">
            <a:extLst>
              <a:ext uri="{FF2B5EF4-FFF2-40B4-BE49-F238E27FC236}">
                <a16:creationId xmlns:a16="http://schemas.microsoft.com/office/drawing/2014/main" id="{1A0C1583-3B4A-E44D-BB19-B20517502EBD}"/>
              </a:ext>
            </a:extLst>
          </p:cNvPr>
          <p:cNvGrpSpPr/>
          <p:nvPr/>
        </p:nvGrpSpPr>
        <p:grpSpPr>
          <a:xfrm>
            <a:off x="9980126" y="2661565"/>
            <a:ext cx="353678" cy="198344"/>
            <a:chOff x="7493876" y="2774731"/>
            <a:chExt cx="1481958" cy="894622"/>
          </a:xfrm>
        </p:grpSpPr>
        <p:sp>
          <p:nvSpPr>
            <p:cNvPr id="586" name="Freeform 585">
              <a:extLst>
                <a:ext uri="{FF2B5EF4-FFF2-40B4-BE49-F238E27FC236}">
                  <a16:creationId xmlns:a16="http://schemas.microsoft.com/office/drawing/2014/main" id="{196997C3-A7DB-5041-AC08-10F980FB77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87" name="Oval 586">
              <a:extLst>
                <a:ext uri="{FF2B5EF4-FFF2-40B4-BE49-F238E27FC236}">
                  <a16:creationId xmlns:a16="http://schemas.microsoft.com/office/drawing/2014/main" id="{5F84A336-003F-D045-8717-1066774A69E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8" name="Group 587">
              <a:extLst>
                <a:ext uri="{FF2B5EF4-FFF2-40B4-BE49-F238E27FC236}">
                  <a16:creationId xmlns:a16="http://schemas.microsoft.com/office/drawing/2014/main" id="{FF876992-AF96-3545-9CEA-A02174E11510}"/>
                </a:ext>
              </a:extLst>
            </p:cNvPr>
            <p:cNvGrpSpPr/>
            <p:nvPr/>
          </p:nvGrpSpPr>
          <p:grpSpPr>
            <a:xfrm>
              <a:off x="7713663" y="2848339"/>
              <a:ext cx="1042107" cy="425543"/>
              <a:chOff x="7786941" y="2884917"/>
              <a:chExt cx="897649" cy="353919"/>
            </a:xfrm>
          </p:grpSpPr>
          <p:sp>
            <p:nvSpPr>
              <p:cNvPr id="589" name="Freeform 588">
                <a:extLst>
                  <a:ext uri="{FF2B5EF4-FFF2-40B4-BE49-F238E27FC236}">
                    <a16:creationId xmlns:a16="http://schemas.microsoft.com/office/drawing/2014/main" id="{668E6E88-4A46-6C47-A59A-CB9D07441C1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0" name="Freeform 589">
                <a:extLst>
                  <a:ext uri="{FF2B5EF4-FFF2-40B4-BE49-F238E27FC236}">
                    <a16:creationId xmlns:a16="http://schemas.microsoft.com/office/drawing/2014/main" id="{C179B4BA-1D8B-E542-8032-CCB2C08DB97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1" name="Freeform 590">
                <a:extLst>
                  <a:ext uri="{FF2B5EF4-FFF2-40B4-BE49-F238E27FC236}">
                    <a16:creationId xmlns:a16="http://schemas.microsoft.com/office/drawing/2014/main" id="{DCACB29E-ABE8-BA42-AD55-DAF519C17B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2" name="Freeform 591">
                <a:extLst>
                  <a:ext uri="{FF2B5EF4-FFF2-40B4-BE49-F238E27FC236}">
                    <a16:creationId xmlns:a16="http://schemas.microsoft.com/office/drawing/2014/main" id="{FD35A0ED-997C-6D46-9D96-FA8D4339826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38" name="Group 537">
            <a:extLst>
              <a:ext uri="{FF2B5EF4-FFF2-40B4-BE49-F238E27FC236}">
                <a16:creationId xmlns:a16="http://schemas.microsoft.com/office/drawing/2014/main" id="{158E5A4C-7065-8643-BDC2-3A235B56FEA4}"/>
              </a:ext>
            </a:extLst>
          </p:cNvPr>
          <p:cNvGrpSpPr/>
          <p:nvPr/>
        </p:nvGrpSpPr>
        <p:grpSpPr>
          <a:xfrm>
            <a:off x="9497138" y="3394032"/>
            <a:ext cx="367224" cy="240304"/>
            <a:chOff x="7493876" y="2774731"/>
            <a:chExt cx="1481958" cy="894622"/>
          </a:xfrm>
        </p:grpSpPr>
        <p:sp>
          <p:nvSpPr>
            <p:cNvPr id="539" name="Freeform 538">
              <a:extLst>
                <a:ext uri="{FF2B5EF4-FFF2-40B4-BE49-F238E27FC236}">
                  <a16:creationId xmlns:a16="http://schemas.microsoft.com/office/drawing/2014/main" id="{CA8EFAEE-3EA1-2A49-A68E-588F301B69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0" name="Oval 539">
              <a:extLst>
                <a:ext uri="{FF2B5EF4-FFF2-40B4-BE49-F238E27FC236}">
                  <a16:creationId xmlns:a16="http://schemas.microsoft.com/office/drawing/2014/main" id="{7A05A3F9-D6B9-D14C-83C8-6C79F0B6B2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1" name="Group 540">
              <a:extLst>
                <a:ext uri="{FF2B5EF4-FFF2-40B4-BE49-F238E27FC236}">
                  <a16:creationId xmlns:a16="http://schemas.microsoft.com/office/drawing/2014/main" id="{8AAC1FAD-B7BA-744A-8599-5670C6B0E776}"/>
                </a:ext>
              </a:extLst>
            </p:cNvPr>
            <p:cNvGrpSpPr/>
            <p:nvPr/>
          </p:nvGrpSpPr>
          <p:grpSpPr>
            <a:xfrm>
              <a:off x="7713663" y="2848339"/>
              <a:ext cx="1042107" cy="425543"/>
              <a:chOff x="7786941" y="2884917"/>
              <a:chExt cx="897649" cy="353919"/>
            </a:xfrm>
          </p:grpSpPr>
          <p:sp>
            <p:nvSpPr>
              <p:cNvPr id="542" name="Freeform 541">
                <a:extLst>
                  <a:ext uri="{FF2B5EF4-FFF2-40B4-BE49-F238E27FC236}">
                    <a16:creationId xmlns:a16="http://schemas.microsoft.com/office/drawing/2014/main" id="{A016DA82-50DC-224C-84FF-C492EDE01BC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3" name="Freeform 542">
                <a:extLst>
                  <a:ext uri="{FF2B5EF4-FFF2-40B4-BE49-F238E27FC236}">
                    <a16:creationId xmlns:a16="http://schemas.microsoft.com/office/drawing/2014/main" id="{3D2D51D6-0AC0-9D43-A55C-E94B7DCA77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4" name="Freeform 543">
                <a:extLst>
                  <a:ext uri="{FF2B5EF4-FFF2-40B4-BE49-F238E27FC236}">
                    <a16:creationId xmlns:a16="http://schemas.microsoft.com/office/drawing/2014/main" id="{76C27F31-4CE4-1242-9801-166D4F66B5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5" name="Freeform 544">
                <a:extLst>
                  <a:ext uri="{FF2B5EF4-FFF2-40B4-BE49-F238E27FC236}">
                    <a16:creationId xmlns:a16="http://schemas.microsoft.com/office/drawing/2014/main" id="{9BC7E87F-2555-8D4C-80CB-0E2F5F4BB0F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46" name="Group 545">
            <a:extLst>
              <a:ext uri="{FF2B5EF4-FFF2-40B4-BE49-F238E27FC236}">
                <a16:creationId xmlns:a16="http://schemas.microsoft.com/office/drawing/2014/main" id="{4DAC2AB4-F1E4-D740-A4AF-07EE55303854}"/>
              </a:ext>
            </a:extLst>
          </p:cNvPr>
          <p:cNvGrpSpPr/>
          <p:nvPr/>
        </p:nvGrpSpPr>
        <p:grpSpPr>
          <a:xfrm>
            <a:off x="9601554" y="3999763"/>
            <a:ext cx="367224" cy="240304"/>
            <a:chOff x="7493876" y="2774731"/>
            <a:chExt cx="1481958" cy="894622"/>
          </a:xfrm>
        </p:grpSpPr>
        <p:sp>
          <p:nvSpPr>
            <p:cNvPr id="547" name="Freeform 546">
              <a:extLst>
                <a:ext uri="{FF2B5EF4-FFF2-40B4-BE49-F238E27FC236}">
                  <a16:creationId xmlns:a16="http://schemas.microsoft.com/office/drawing/2014/main" id="{23E59006-14B9-C64E-A05E-0BD7C00C4A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8" name="Oval 547">
              <a:extLst>
                <a:ext uri="{FF2B5EF4-FFF2-40B4-BE49-F238E27FC236}">
                  <a16:creationId xmlns:a16="http://schemas.microsoft.com/office/drawing/2014/main" id="{2AD17789-C54D-4948-95E6-741F42B1FB2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9" name="Group 548">
              <a:extLst>
                <a:ext uri="{FF2B5EF4-FFF2-40B4-BE49-F238E27FC236}">
                  <a16:creationId xmlns:a16="http://schemas.microsoft.com/office/drawing/2014/main" id="{278D7FE0-D307-E941-967D-E4145732CEEA}"/>
                </a:ext>
              </a:extLst>
            </p:cNvPr>
            <p:cNvGrpSpPr/>
            <p:nvPr/>
          </p:nvGrpSpPr>
          <p:grpSpPr>
            <a:xfrm>
              <a:off x="7713663" y="2848339"/>
              <a:ext cx="1042107" cy="425543"/>
              <a:chOff x="7786941" y="2884917"/>
              <a:chExt cx="897649" cy="353919"/>
            </a:xfrm>
          </p:grpSpPr>
          <p:sp>
            <p:nvSpPr>
              <p:cNvPr id="550" name="Freeform 549">
                <a:extLst>
                  <a:ext uri="{FF2B5EF4-FFF2-40B4-BE49-F238E27FC236}">
                    <a16:creationId xmlns:a16="http://schemas.microsoft.com/office/drawing/2014/main" id="{1ADC6420-4AC2-F544-B940-D0A18615CA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1" name="Freeform 550">
                <a:extLst>
                  <a:ext uri="{FF2B5EF4-FFF2-40B4-BE49-F238E27FC236}">
                    <a16:creationId xmlns:a16="http://schemas.microsoft.com/office/drawing/2014/main" id="{223E40C5-E2E3-3B42-A86A-26D2D130B7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2" name="Freeform 551">
                <a:extLst>
                  <a:ext uri="{FF2B5EF4-FFF2-40B4-BE49-F238E27FC236}">
                    <a16:creationId xmlns:a16="http://schemas.microsoft.com/office/drawing/2014/main" id="{C6AA2152-8609-214A-AE62-E7DFD1A9E7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3" name="Freeform 552">
                <a:extLst>
                  <a:ext uri="{FF2B5EF4-FFF2-40B4-BE49-F238E27FC236}">
                    <a16:creationId xmlns:a16="http://schemas.microsoft.com/office/drawing/2014/main" id="{7CB5E54A-6719-9747-80B7-8D19331BE7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23" name="Group 622">
            <a:extLst>
              <a:ext uri="{FF2B5EF4-FFF2-40B4-BE49-F238E27FC236}">
                <a16:creationId xmlns:a16="http://schemas.microsoft.com/office/drawing/2014/main" id="{EA34A94C-D92D-084C-BFEA-F4C8DF0AD275}"/>
              </a:ext>
            </a:extLst>
          </p:cNvPr>
          <p:cNvGrpSpPr/>
          <p:nvPr/>
        </p:nvGrpSpPr>
        <p:grpSpPr>
          <a:xfrm>
            <a:off x="10375259" y="3992325"/>
            <a:ext cx="353678" cy="198344"/>
            <a:chOff x="7493876" y="2774731"/>
            <a:chExt cx="1481958" cy="894622"/>
          </a:xfrm>
        </p:grpSpPr>
        <p:sp>
          <p:nvSpPr>
            <p:cNvPr id="624" name="Freeform 623">
              <a:extLst>
                <a:ext uri="{FF2B5EF4-FFF2-40B4-BE49-F238E27FC236}">
                  <a16:creationId xmlns:a16="http://schemas.microsoft.com/office/drawing/2014/main" id="{E1E1C6E8-4D60-7F43-BB0E-6D883F10D4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25" name="Oval 624">
              <a:extLst>
                <a:ext uri="{FF2B5EF4-FFF2-40B4-BE49-F238E27FC236}">
                  <a16:creationId xmlns:a16="http://schemas.microsoft.com/office/drawing/2014/main" id="{50975E36-0C2A-6844-A407-23F033DB4B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26" name="Group 625">
              <a:extLst>
                <a:ext uri="{FF2B5EF4-FFF2-40B4-BE49-F238E27FC236}">
                  <a16:creationId xmlns:a16="http://schemas.microsoft.com/office/drawing/2014/main" id="{3F7EBA29-30EF-C741-94EE-735398C6CFA2}"/>
                </a:ext>
              </a:extLst>
            </p:cNvPr>
            <p:cNvGrpSpPr/>
            <p:nvPr/>
          </p:nvGrpSpPr>
          <p:grpSpPr>
            <a:xfrm>
              <a:off x="7713663" y="2848339"/>
              <a:ext cx="1042107" cy="425543"/>
              <a:chOff x="7786941" y="2884917"/>
              <a:chExt cx="897649" cy="353919"/>
            </a:xfrm>
          </p:grpSpPr>
          <p:sp>
            <p:nvSpPr>
              <p:cNvPr id="627" name="Freeform 626">
                <a:extLst>
                  <a:ext uri="{FF2B5EF4-FFF2-40B4-BE49-F238E27FC236}">
                    <a16:creationId xmlns:a16="http://schemas.microsoft.com/office/drawing/2014/main" id="{B3AD45B5-1F4B-FF4A-843D-9D06293926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8" name="Freeform 627">
                <a:extLst>
                  <a:ext uri="{FF2B5EF4-FFF2-40B4-BE49-F238E27FC236}">
                    <a16:creationId xmlns:a16="http://schemas.microsoft.com/office/drawing/2014/main" id="{A6F160FF-CBBD-9147-8D0B-92A36BEBF8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9" name="Freeform 628">
                <a:extLst>
                  <a:ext uri="{FF2B5EF4-FFF2-40B4-BE49-F238E27FC236}">
                    <a16:creationId xmlns:a16="http://schemas.microsoft.com/office/drawing/2014/main" id="{421F3589-EC70-074A-903F-D618ED6F789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0" name="Freeform 629">
                <a:extLst>
                  <a:ext uri="{FF2B5EF4-FFF2-40B4-BE49-F238E27FC236}">
                    <a16:creationId xmlns:a16="http://schemas.microsoft.com/office/drawing/2014/main" id="{CEC8DEB8-8E24-2948-9AF6-0F3EF908CD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359" name="Picture 653" descr="iphone_stylized_small">
            <a:extLst>
              <a:ext uri="{FF2B5EF4-FFF2-40B4-BE49-F238E27FC236}">
                <a16:creationId xmlns:a16="http://schemas.microsoft.com/office/drawing/2014/main" id="{EDF1EC93-A6E5-964F-B0D6-EE56B282AE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572" y="1917025"/>
            <a:ext cx="136841" cy="32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018" descr="laptop_keyboard">
            <a:extLst>
              <a:ext uri="{FF2B5EF4-FFF2-40B4-BE49-F238E27FC236}">
                <a16:creationId xmlns:a16="http://schemas.microsoft.com/office/drawing/2014/main" id="{7087B8D0-FFCB-0746-A889-28909002C2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7464781" y="260509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019">
            <a:extLst>
              <a:ext uri="{FF2B5EF4-FFF2-40B4-BE49-F238E27FC236}">
                <a16:creationId xmlns:a16="http://schemas.microsoft.com/office/drawing/2014/main" id="{7C75BC30-0808-D44D-AF7A-A72B4A529E54}"/>
              </a:ext>
            </a:extLst>
          </p:cNvPr>
          <p:cNvSpPr>
            <a:spLocks/>
          </p:cNvSpPr>
          <p:nvPr/>
        </p:nvSpPr>
        <p:spPr bwMode="auto">
          <a:xfrm>
            <a:off x="7609678" y="245030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6" name="Picture 1020" descr="screen">
            <a:extLst>
              <a:ext uri="{FF2B5EF4-FFF2-40B4-BE49-F238E27FC236}">
                <a16:creationId xmlns:a16="http://schemas.microsoft.com/office/drawing/2014/main" id="{2D732B7A-74CB-D547-ADB5-C721526D5E9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7011" y="245565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1021">
            <a:extLst>
              <a:ext uri="{FF2B5EF4-FFF2-40B4-BE49-F238E27FC236}">
                <a16:creationId xmlns:a16="http://schemas.microsoft.com/office/drawing/2014/main" id="{FBD1A429-9B8F-F940-AD09-4638CC3167E7}"/>
              </a:ext>
            </a:extLst>
          </p:cNvPr>
          <p:cNvSpPr>
            <a:spLocks/>
          </p:cNvSpPr>
          <p:nvPr/>
        </p:nvSpPr>
        <p:spPr bwMode="auto">
          <a:xfrm>
            <a:off x="7673752" y="244416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Freeform 1022">
            <a:extLst>
              <a:ext uri="{FF2B5EF4-FFF2-40B4-BE49-F238E27FC236}">
                <a16:creationId xmlns:a16="http://schemas.microsoft.com/office/drawing/2014/main" id="{376C8B48-3441-F643-B92D-5DC759EDA1B5}"/>
              </a:ext>
            </a:extLst>
          </p:cNvPr>
          <p:cNvSpPr>
            <a:spLocks/>
          </p:cNvSpPr>
          <p:nvPr/>
        </p:nvSpPr>
        <p:spPr bwMode="auto">
          <a:xfrm>
            <a:off x="7606562" y="244384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Freeform 1023">
            <a:extLst>
              <a:ext uri="{FF2B5EF4-FFF2-40B4-BE49-F238E27FC236}">
                <a16:creationId xmlns:a16="http://schemas.microsoft.com/office/drawing/2014/main" id="{4DFECD03-4AF0-1342-8138-6CEC8249A287}"/>
              </a:ext>
            </a:extLst>
          </p:cNvPr>
          <p:cNvSpPr>
            <a:spLocks/>
          </p:cNvSpPr>
          <p:nvPr/>
        </p:nvSpPr>
        <p:spPr bwMode="auto">
          <a:xfrm>
            <a:off x="7880579" y="247266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reeform 1024">
            <a:extLst>
              <a:ext uri="{FF2B5EF4-FFF2-40B4-BE49-F238E27FC236}">
                <a16:creationId xmlns:a16="http://schemas.microsoft.com/office/drawing/2014/main" id="{8AA57D4B-3E9B-994B-AF13-DB646178BD1D}"/>
              </a:ext>
            </a:extLst>
          </p:cNvPr>
          <p:cNvSpPr>
            <a:spLocks/>
          </p:cNvSpPr>
          <p:nvPr/>
        </p:nvSpPr>
        <p:spPr bwMode="auto">
          <a:xfrm>
            <a:off x="7605588" y="259690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Freeform 1025">
            <a:extLst>
              <a:ext uri="{FF2B5EF4-FFF2-40B4-BE49-F238E27FC236}">
                <a16:creationId xmlns:a16="http://schemas.microsoft.com/office/drawing/2014/main" id="{59DA24E7-1981-0E44-8060-2B7CE58EBF80}"/>
              </a:ext>
            </a:extLst>
          </p:cNvPr>
          <p:cNvSpPr>
            <a:spLocks/>
          </p:cNvSpPr>
          <p:nvPr/>
        </p:nvSpPr>
        <p:spPr bwMode="auto">
          <a:xfrm>
            <a:off x="7890512" y="247423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 name="Freeform 1026">
            <a:extLst>
              <a:ext uri="{FF2B5EF4-FFF2-40B4-BE49-F238E27FC236}">
                <a16:creationId xmlns:a16="http://schemas.microsoft.com/office/drawing/2014/main" id="{DB3D3129-2B70-5643-96C2-83638DE57FF8}"/>
              </a:ext>
            </a:extLst>
          </p:cNvPr>
          <p:cNvSpPr>
            <a:spLocks/>
          </p:cNvSpPr>
          <p:nvPr/>
        </p:nvSpPr>
        <p:spPr bwMode="auto">
          <a:xfrm>
            <a:off x="7605977" y="260524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3" name="Group 1027">
            <a:extLst>
              <a:ext uri="{FF2B5EF4-FFF2-40B4-BE49-F238E27FC236}">
                <a16:creationId xmlns:a16="http://schemas.microsoft.com/office/drawing/2014/main" id="{8C6DEC60-5C97-D546-9977-EBD182221DD2}"/>
              </a:ext>
            </a:extLst>
          </p:cNvPr>
          <p:cNvGrpSpPr>
            <a:grpSpLocks/>
          </p:cNvGrpSpPr>
          <p:nvPr/>
        </p:nvGrpSpPr>
        <p:grpSpPr bwMode="auto">
          <a:xfrm>
            <a:off x="7601109" y="2671540"/>
            <a:ext cx="98740" cy="36846"/>
            <a:chOff x="1740" y="2642"/>
            <a:chExt cx="752" cy="327"/>
          </a:xfrm>
        </p:grpSpPr>
        <p:sp>
          <p:nvSpPr>
            <p:cNvPr id="169" name="Freeform 1028">
              <a:extLst>
                <a:ext uri="{FF2B5EF4-FFF2-40B4-BE49-F238E27FC236}">
                  <a16:creationId xmlns:a16="http://schemas.microsoft.com/office/drawing/2014/main" id="{5D16627E-DE34-BC4F-9513-7A7D4707F7C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 name="Freeform 1029">
              <a:extLst>
                <a:ext uri="{FF2B5EF4-FFF2-40B4-BE49-F238E27FC236}">
                  <a16:creationId xmlns:a16="http://schemas.microsoft.com/office/drawing/2014/main" id="{D8D65D68-18A4-E54D-8916-1DEF36844C9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 name="Freeform 1030">
              <a:extLst>
                <a:ext uri="{FF2B5EF4-FFF2-40B4-BE49-F238E27FC236}">
                  <a16:creationId xmlns:a16="http://schemas.microsoft.com/office/drawing/2014/main" id="{3C79D147-9974-F341-96E9-F9AD19F1404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Freeform 1031">
              <a:extLst>
                <a:ext uri="{FF2B5EF4-FFF2-40B4-BE49-F238E27FC236}">
                  <a16:creationId xmlns:a16="http://schemas.microsoft.com/office/drawing/2014/main" id="{5E0CE9D2-21FD-2644-9691-743CC3E130F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Freeform 1032">
              <a:extLst>
                <a:ext uri="{FF2B5EF4-FFF2-40B4-BE49-F238E27FC236}">
                  <a16:creationId xmlns:a16="http://schemas.microsoft.com/office/drawing/2014/main" id="{5691098F-1432-0D44-8573-312C3A566A2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Freeform 1033">
              <a:extLst>
                <a:ext uri="{FF2B5EF4-FFF2-40B4-BE49-F238E27FC236}">
                  <a16:creationId xmlns:a16="http://schemas.microsoft.com/office/drawing/2014/main" id="{2D4A77A2-D0F1-164A-A67D-A509543869C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84" name="Freeform 1034">
            <a:extLst>
              <a:ext uri="{FF2B5EF4-FFF2-40B4-BE49-F238E27FC236}">
                <a16:creationId xmlns:a16="http://schemas.microsoft.com/office/drawing/2014/main" id="{A283BD8E-0AD2-B743-8237-483C3A6A6CD3}"/>
              </a:ext>
            </a:extLst>
          </p:cNvPr>
          <p:cNvSpPr>
            <a:spLocks/>
          </p:cNvSpPr>
          <p:nvPr/>
        </p:nvSpPr>
        <p:spPr bwMode="auto">
          <a:xfrm>
            <a:off x="7770154" y="267705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Freeform 1035">
            <a:extLst>
              <a:ext uri="{FF2B5EF4-FFF2-40B4-BE49-F238E27FC236}">
                <a16:creationId xmlns:a16="http://schemas.microsoft.com/office/drawing/2014/main" id="{AA215C2D-4069-DE48-884E-A1816F7D4D0B}"/>
              </a:ext>
            </a:extLst>
          </p:cNvPr>
          <p:cNvSpPr>
            <a:spLocks/>
          </p:cNvSpPr>
          <p:nvPr/>
        </p:nvSpPr>
        <p:spPr bwMode="auto">
          <a:xfrm>
            <a:off x="7464976" y="268350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Freeform 1036">
            <a:extLst>
              <a:ext uri="{FF2B5EF4-FFF2-40B4-BE49-F238E27FC236}">
                <a16:creationId xmlns:a16="http://schemas.microsoft.com/office/drawing/2014/main" id="{421821F5-5AD5-4D4E-A4F9-5D46E41A4ECC}"/>
              </a:ext>
            </a:extLst>
          </p:cNvPr>
          <p:cNvSpPr>
            <a:spLocks/>
          </p:cNvSpPr>
          <p:nvPr/>
        </p:nvSpPr>
        <p:spPr bwMode="auto">
          <a:xfrm>
            <a:off x="7465171" y="266996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 name="Freeform 1037">
            <a:extLst>
              <a:ext uri="{FF2B5EF4-FFF2-40B4-BE49-F238E27FC236}">
                <a16:creationId xmlns:a16="http://schemas.microsoft.com/office/drawing/2014/main" id="{499D2FC7-7022-A944-98B2-E74E9B2E5256}"/>
              </a:ext>
            </a:extLst>
          </p:cNvPr>
          <p:cNvSpPr>
            <a:spLocks/>
          </p:cNvSpPr>
          <p:nvPr/>
        </p:nvSpPr>
        <p:spPr bwMode="auto">
          <a:xfrm>
            <a:off x="7465366" y="260902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 name="Freeform 1038">
            <a:extLst>
              <a:ext uri="{FF2B5EF4-FFF2-40B4-BE49-F238E27FC236}">
                <a16:creationId xmlns:a16="http://schemas.microsoft.com/office/drawing/2014/main" id="{37918171-6E71-A846-A2B5-7C65DD7456B5}"/>
              </a:ext>
            </a:extLst>
          </p:cNvPr>
          <p:cNvSpPr>
            <a:spLocks/>
          </p:cNvSpPr>
          <p:nvPr/>
        </p:nvSpPr>
        <p:spPr bwMode="auto">
          <a:xfrm>
            <a:off x="7474909" y="267311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039">
            <a:extLst>
              <a:ext uri="{FF2B5EF4-FFF2-40B4-BE49-F238E27FC236}">
                <a16:creationId xmlns:a16="http://schemas.microsoft.com/office/drawing/2014/main" id="{68ECFF60-AA48-2D4C-9A67-90DB18F81D47}"/>
              </a:ext>
            </a:extLst>
          </p:cNvPr>
          <p:cNvSpPr>
            <a:spLocks/>
          </p:cNvSpPr>
          <p:nvPr/>
        </p:nvSpPr>
        <p:spPr bwMode="auto">
          <a:xfrm flipV="1">
            <a:off x="7764701" y="266807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0" name="Picture 568" descr="light2.png">
            <a:extLst>
              <a:ext uri="{FF2B5EF4-FFF2-40B4-BE49-F238E27FC236}">
                <a16:creationId xmlns:a16="http://schemas.microsoft.com/office/drawing/2014/main" id="{D96B693D-26FC-E443-A112-C4AFFE90DC3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8831667" y="239228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603" descr="car_icon_small">
            <a:extLst>
              <a:ext uri="{FF2B5EF4-FFF2-40B4-BE49-F238E27FC236}">
                <a16:creationId xmlns:a16="http://schemas.microsoft.com/office/drawing/2014/main" id="{147E2796-D425-6645-93B3-B97E69B146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9539" y="211695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116" descr="laptop_keyboard">
            <a:extLst>
              <a:ext uri="{FF2B5EF4-FFF2-40B4-BE49-F238E27FC236}">
                <a16:creationId xmlns:a16="http://schemas.microsoft.com/office/drawing/2014/main" id="{7F05CE3B-E67B-1B40-9D5B-2914F0B9BFB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7510375" y="360520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1117">
            <a:extLst>
              <a:ext uri="{FF2B5EF4-FFF2-40B4-BE49-F238E27FC236}">
                <a16:creationId xmlns:a16="http://schemas.microsoft.com/office/drawing/2014/main" id="{B52A07C5-D801-5B41-BD20-C20958925D05}"/>
              </a:ext>
            </a:extLst>
          </p:cNvPr>
          <p:cNvSpPr>
            <a:spLocks/>
          </p:cNvSpPr>
          <p:nvPr/>
        </p:nvSpPr>
        <p:spPr bwMode="auto">
          <a:xfrm>
            <a:off x="7605388" y="348929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4" name="Picture 1118" descr="screen">
            <a:extLst>
              <a:ext uri="{FF2B5EF4-FFF2-40B4-BE49-F238E27FC236}">
                <a16:creationId xmlns:a16="http://schemas.microsoft.com/office/drawing/2014/main" id="{2EA30B4E-5447-0340-8DAD-349A843F2A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6754" y="349330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1119">
            <a:extLst>
              <a:ext uri="{FF2B5EF4-FFF2-40B4-BE49-F238E27FC236}">
                <a16:creationId xmlns:a16="http://schemas.microsoft.com/office/drawing/2014/main" id="{1137F6C6-A7C9-9A4D-BCE3-048DB90EF759}"/>
              </a:ext>
            </a:extLst>
          </p:cNvPr>
          <p:cNvSpPr>
            <a:spLocks/>
          </p:cNvSpPr>
          <p:nvPr/>
        </p:nvSpPr>
        <p:spPr bwMode="auto">
          <a:xfrm>
            <a:off x="7647403" y="348470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Freeform 1120">
            <a:extLst>
              <a:ext uri="{FF2B5EF4-FFF2-40B4-BE49-F238E27FC236}">
                <a16:creationId xmlns:a16="http://schemas.microsoft.com/office/drawing/2014/main" id="{7A0060E2-767D-1545-8656-29ED1A471251}"/>
              </a:ext>
            </a:extLst>
          </p:cNvPr>
          <p:cNvSpPr>
            <a:spLocks/>
          </p:cNvSpPr>
          <p:nvPr/>
        </p:nvSpPr>
        <p:spPr bwMode="auto">
          <a:xfrm>
            <a:off x="7603345" y="348446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Freeform 1121">
            <a:extLst>
              <a:ext uri="{FF2B5EF4-FFF2-40B4-BE49-F238E27FC236}">
                <a16:creationId xmlns:a16="http://schemas.microsoft.com/office/drawing/2014/main" id="{15790F5A-ABAC-8D49-A4F9-E2F576550DB0}"/>
              </a:ext>
            </a:extLst>
          </p:cNvPr>
          <p:cNvSpPr>
            <a:spLocks/>
          </p:cNvSpPr>
          <p:nvPr/>
        </p:nvSpPr>
        <p:spPr bwMode="auto">
          <a:xfrm>
            <a:off x="7783026" y="350604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Freeform 1122">
            <a:extLst>
              <a:ext uri="{FF2B5EF4-FFF2-40B4-BE49-F238E27FC236}">
                <a16:creationId xmlns:a16="http://schemas.microsoft.com/office/drawing/2014/main" id="{8898B7ED-5BCF-8C4E-B1AA-B82AD50FD155}"/>
              </a:ext>
            </a:extLst>
          </p:cNvPr>
          <p:cNvSpPr>
            <a:spLocks/>
          </p:cNvSpPr>
          <p:nvPr/>
        </p:nvSpPr>
        <p:spPr bwMode="auto">
          <a:xfrm>
            <a:off x="7602706" y="359907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Freeform 1123">
            <a:extLst>
              <a:ext uri="{FF2B5EF4-FFF2-40B4-BE49-F238E27FC236}">
                <a16:creationId xmlns:a16="http://schemas.microsoft.com/office/drawing/2014/main" id="{5A7F91EF-AD6B-D64E-B73E-C762D73A7A33}"/>
              </a:ext>
            </a:extLst>
          </p:cNvPr>
          <p:cNvSpPr>
            <a:spLocks/>
          </p:cNvSpPr>
          <p:nvPr/>
        </p:nvSpPr>
        <p:spPr bwMode="auto">
          <a:xfrm>
            <a:off x="7789539" y="350722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Freeform 1124">
            <a:extLst>
              <a:ext uri="{FF2B5EF4-FFF2-40B4-BE49-F238E27FC236}">
                <a16:creationId xmlns:a16="http://schemas.microsoft.com/office/drawing/2014/main" id="{BBB1B153-2E6F-7246-9B11-B68D01DF60E3}"/>
              </a:ext>
            </a:extLst>
          </p:cNvPr>
          <p:cNvSpPr>
            <a:spLocks/>
          </p:cNvSpPr>
          <p:nvPr/>
        </p:nvSpPr>
        <p:spPr bwMode="auto">
          <a:xfrm>
            <a:off x="7602962" y="360532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1" name="Group 1125">
            <a:extLst>
              <a:ext uri="{FF2B5EF4-FFF2-40B4-BE49-F238E27FC236}">
                <a16:creationId xmlns:a16="http://schemas.microsoft.com/office/drawing/2014/main" id="{57060979-075D-9D4D-B12E-DA0CCD4C6B8F}"/>
              </a:ext>
            </a:extLst>
          </p:cNvPr>
          <p:cNvGrpSpPr>
            <a:grpSpLocks/>
          </p:cNvGrpSpPr>
          <p:nvPr/>
        </p:nvGrpSpPr>
        <p:grpSpPr bwMode="auto">
          <a:xfrm>
            <a:off x="7599769" y="3654969"/>
            <a:ext cx="64747" cy="27592"/>
            <a:chOff x="1740" y="2642"/>
            <a:chExt cx="752" cy="327"/>
          </a:xfrm>
        </p:grpSpPr>
        <p:sp>
          <p:nvSpPr>
            <p:cNvPr id="140" name="Freeform 1126">
              <a:extLst>
                <a:ext uri="{FF2B5EF4-FFF2-40B4-BE49-F238E27FC236}">
                  <a16:creationId xmlns:a16="http://schemas.microsoft.com/office/drawing/2014/main" id="{8DFFF656-1361-C546-8336-177F79E4691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Freeform 1127">
              <a:extLst>
                <a:ext uri="{FF2B5EF4-FFF2-40B4-BE49-F238E27FC236}">
                  <a16:creationId xmlns:a16="http://schemas.microsoft.com/office/drawing/2014/main" id="{60C6C6B3-72DE-664B-B4DE-3C04B0C5BFE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Freeform 1128">
              <a:extLst>
                <a:ext uri="{FF2B5EF4-FFF2-40B4-BE49-F238E27FC236}">
                  <a16:creationId xmlns:a16="http://schemas.microsoft.com/office/drawing/2014/main" id="{0D48292A-917D-D046-A974-043CEE5A41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Freeform 1129">
              <a:extLst>
                <a:ext uri="{FF2B5EF4-FFF2-40B4-BE49-F238E27FC236}">
                  <a16:creationId xmlns:a16="http://schemas.microsoft.com/office/drawing/2014/main" id="{DB6BAAEB-BADD-0A4F-8A9D-D72AFCA99A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 name="Freeform 1130">
              <a:extLst>
                <a:ext uri="{FF2B5EF4-FFF2-40B4-BE49-F238E27FC236}">
                  <a16:creationId xmlns:a16="http://schemas.microsoft.com/office/drawing/2014/main" id="{05D5969F-F3B9-414D-975E-A6700098F26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 name="Freeform 1131">
              <a:extLst>
                <a:ext uri="{FF2B5EF4-FFF2-40B4-BE49-F238E27FC236}">
                  <a16:creationId xmlns:a16="http://schemas.microsoft.com/office/drawing/2014/main" id="{41BB174D-6019-384D-A5AC-1B4D92D938B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2" name="Freeform 1132">
            <a:extLst>
              <a:ext uri="{FF2B5EF4-FFF2-40B4-BE49-F238E27FC236}">
                <a16:creationId xmlns:a16="http://schemas.microsoft.com/office/drawing/2014/main" id="{F8739864-4836-E447-8FC8-5886923FF496}"/>
              </a:ext>
            </a:extLst>
          </p:cNvPr>
          <p:cNvSpPr>
            <a:spLocks/>
          </p:cNvSpPr>
          <p:nvPr/>
        </p:nvSpPr>
        <p:spPr bwMode="auto">
          <a:xfrm>
            <a:off x="7710617" y="365909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Freeform 1133">
            <a:extLst>
              <a:ext uri="{FF2B5EF4-FFF2-40B4-BE49-F238E27FC236}">
                <a16:creationId xmlns:a16="http://schemas.microsoft.com/office/drawing/2014/main" id="{C59CADF3-CD09-FB48-A672-C2C50B66CEB8}"/>
              </a:ext>
            </a:extLst>
          </p:cNvPr>
          <p:cNvSpPr>
            <a:spLocks/>
          </p:cNvSpPr>
          <p:nvPr/>
        </p:nvSpPr>
        <p:spPr bwMode="auto">
          <a:xfrm>
            <a:off x="7510503" y="366393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Freeform 1134">
            <a:extLst>
              <a:ext uri="{FF2B5EF4-FFF2-40B4-BE49-F238E27FC236}">
                <a16:creationId xmlns:a16="http://schemas.microsoft.com/office/drawing/2014/main" id="{628AB6FD-35F6-0345-BD13-22EAAF9EC275}"/>
              </a:ext>
            </a:extLst>
          </p:cNvPr>
          <p:cNvSpPr>
            <a:spLocks/>
          </p:cNvSpPr>
          <p:nvPr/>
        </p:nvSpPr>
        <p:spPr bwMode="auto">
          <a:xfrm>
            <a:off x="7510631" y="365379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Freeform 1135">
            <a:extLst>
              <a:ext uri="{FF2B5EF4-FFF2-40B4-BE49-F238E27FC236}">
                <a16:creationId xmlns:a16="http://schemas.microsoft.com/office/drawing/2014/main" id="{76529D44-B4FD-DE4D-812E-E461A0FCCA6C}"/>
              </a:ext>
            </a:extLst>
          </p:cNvPr>
          <p:cNvSpPr>
            <a:spLocks/>
          </p:cNvSpPr>
          <p:nvPr/>
        </p:nvSpPr>
        <p:spPr bwMode="auto">
          <a:xfrm>
            <a:off x="7510758" y="360815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 name="Freeform 1136">
            <a:extLst>
              <a:ext uri="{FF2B5EF4-FFF2-40B4-BE49-F238E27FC236}">
                <a16:creationId xmlns:a16="http://schemas.microsoft.com/office/drawing/2014/main" id="{44CD9A89-0E3B-2C40-8436-71B7526BA660}"/>
              </a:ext>
            </a:extLst>
          </p:cNvPr>
          <p:cNvSpPr>
            <a:spLocks/>
          </p:cNvSpPr>
          <p:nvPr/>
        </p:nvSpPr>
        <p:spPr bwMode="auto">
          <a:xfrm>
            <a:off x="7517016" y="365614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Freeform 1137">
            <a:extLst>
              <a:ext uri="{FF2B5EF4-FFF2-40B4-BE49-F238E27FC236}">
                <a16:creationId xmlns:a16="http://schemas.microsoft.com/office/drawing/2014/main" id="{92BF681C-02FC-8F49-A2CD-8F3446ECE5D3}"/>
              </a:ext>
            </a:extLst>
          </p:cNvPr>
          <p:cNvSpPr>
            <a:spLocks/>
          </p:cNvSpPr>
          <p:nvPr/>
        </p:nvSpPr>
        <p:spPr bwMode="auto">
          <a:xfrm flipV="1">
            <a:off x="7707042" y="365237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8" name="Picture 1140" descr="desktop_computer_stylized_medium">
            <a:extLst>
              <a:ext uri="{FF2B5EF4-FFF2-40B4-BE49-F238E27FC236}">
                <a16:creationId xmlns:a16="http://schemas.microsoft.com/office/drawing/2014/main" id="{BDC7F552-21C9-C942-90FF-0162099A3D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7991996" y="3567143"/>
            <a:ext cx="359261" cy="34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eeform 1141">
            <a:extLst>
              <a:ext uri="{FF2B5EF4-FFF2-40B4-BE49-F238E27FC236}">
                <a16:creationId xmlns:a16="http://schemas.microsoft.com/office/drawing/2014/main" id="{654B43BA-608E-5D4D-B11B-71762CFBEEDE}"/>
              </a:ext>
            </a:extLst>
          </p:cNvPr>
          <p:cNvSpPr>
            <a:spLocks/>
          </p:cNvSpPr>
          <p:nvPr/>
        </p:nvSpPr>
        <p:spPr bwMode="auto">
          <a:xfrm flipH="1">
            <a:off x="8145217" y="3599942"/>
            <a:ext cx="169400" cy="156753"/>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3" name="Picture 571" descr="fridge2.png">
            <a:extLst>
              <a:ext uri="{FF2B5EF4-FFF2-40B4-BE49-F238E27FC236}">
                <a16:creationId xmlns:a16="http://schemas.microsoft.com/office/drawing/2014/main" id="{29DD0F98-F93B-0145-A925-F4125ED490DD}"/>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03199" y="33850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 name="Group 950">
            <a:extLst>
              <a:ext uri="{FF2B5EF4-FFF2-40B4-BE49-F238E27FC236}">
                <a16:creationId xmlns:a16="http://schemas.microsoft.com/office/drawing/2014/main" id="{2B0A745F-DA32-E140-AB36-BC5E1C4E2D48}"/>
              </a:ext>
            </a:extLst>
          </p:cNvPr>
          <p:cNvGrpSpPr>
            <a:grpSpLocks/>
          </p:cNvGrpSpPr>
          <p:nvPr/>
        </p:nvGrpSpPr>
        <p:grpSpPr bwMode="auto">
          <a:xfrm>
            <a:off x="10288915" y="5273951"/>
            <a:ext cx="177192" cy="330833"/>
            <a:chOff x="4140" y="429"/>
            <a:chExt cx="1425" cy="2396"/>
          </a:xfrm>
        </p:grpSpPr>
        <p:sp>
          <p:nvSpPr>
            <p:cNvPr id="207" name="Freeform 951">
              <a:extLst>
                <a:ext uri="{FF2B5EF4-FFF2-40B4-BE49-F238E27FC236}">
                  <a16:creationId xmlns:a16="http://schemas.microsoft.com/office/drawing/2014/main" id="{12CB3660-4D63-014F-8CC9-FDFB8140AB8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8" name="Rectangle 952">
              <a:extLst>
                <a:ext uri="{FF2B5EF4-FFF2-40B4-BE49-F238E27FC236}">
                  <a16:creationId xmlns:a16="http://schemas.microsoft.com/office/drawing/2014/main" id="{EFE1382F-B768-3541-8BD1-06AB71BFA8E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9" name="Freeform 953">
              <a:extLst>
                <a:ext uri="{FF2B5EF4-FFF2-40B4-BE49-F238E27FC236}">
                  <a16:creationId xmlns:a16="http://schemas.microsoft.com/office/drawing/2014/main" id="{FB363E8F-CA06-2449-A66C-B147358943F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0" name="Freeform 954">
              <a:extLst>
                <a:ext uri="{FF2B5EF4-FFF2-40B4-BE49-F238E27FC236}">
                  <a16:creationId xmlns:a16="http://schemas.microsoft.com/office/drawing/2014/main" id="{8A74E36A-A735-7440-A2B1-55846B516D7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1" name="Rectangle 955">
              <a:extLst>
                <a:ext uri="{FF2B5EF4-FFF2-40B4-BE49-F238E27FC236}">
                  <a16:creationId xmlns:a16="http://schemas.microsoft.com/office/drawing/2014/main" id="{FC433BF5-02C8-F540-AE86-53BF5696001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2" name="Group 956">
              <a:extLst>
                <a:ext uri="{FF2B5EF4-FFF2-40B4-BE49-F238E27FC236}">
                  <a16:creationId xmlns:a16="http://schemas.microsoft.com/office/drawing/2014/main" id="{969A0B36-D994-A24C-8329-146363A51CA4}"/>
                </a:ext>
              </a:extLst>
            </p:cNvPr>
            <p:cNvGrpSpPr>
              <a:grpSpLocks/>
            </p:cNvGrpSpPr>
            <p:nvPr/>
          </p:nvGrpSpPr>
          <p:grpSpPr bwMode="auto">
            <a:xfrm>
              <a:off x="4749" y="668"/>
              <a:ext cx="581" cy="145"/>
              <a:chOff x="614" y="2568"/>
              <a:chExt cx="725" cy="139"/>
            </a:xfrm>
          </p:grpSpPr>
          <p:sp>
            <p:nvSpPr>
              <p:cNvPr id="237" name="AutoShape 957">
                <a:extLst>
                  <a:ext uri="{FF2B5EF4-FFF2-40B4-BE49-F238E27FC236}">
                    <a16:creationId xmlns:a16="http://schemas.microsoft.com/office/drawing/2014/main" id="{75A7B329-681F-2B4A-8470-FC0231FE257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8" name="AutoShape 958">
                <a:extLst>
                  <a:ext uri="{FF2B5EF4-FFF2-40B4-BE49-F238E27FC236}">
                    <a16:creationId xmlns:a16="http://schemas.microsoft.com/office/drawing/2014/main" id="{197CEF08-20F4-5741-AC2B-1EBB072FA5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3" name="Rectangle 959">
              <a:extLst>
                <a:ext uri="{FF2B5EF4-FFF2-40B4-BE49-F238E27FC236}">
                  <a16:creationId xmlns:a16="http://schemas.microsoft.com/office/drawing/2014/main" id="{775AA9F7-199B-ED4C-B422-5E1B766FBA6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4" name="Group 960">
              <a:extLst>
                <a:ext uri="{FF2B5EF4-FFF2-40B4-BE49-F238E27FC236}">
                  <a16:creationId xmlns:a16="http://schemas.microsoft.com/office/drawing/2014/main" id="{4EED0C22-3BA6-E24F-B528-BF018CB34F5F}"/>
                </a:ext>
              </a:extLst>
            </p:cNvPr>
            <p:cNvGrpSpPr>
              <a:grpSpLocks/>
            </p:cNvGrpSpPr>
            <p:nvPr/>
          </p:nvGrpSpPr>
          <p:grpSpPr bwMode="auto">
            <a:xfrm>
              <a:off x="4747" y="994"/>
              <a:ext cx="581" cy="134"/>
              <a:chOff x="614" y="2568"/>
              <a:chExt cx="725" cy="139"/>
            </a:xfrm>
          </p:grpSpPr>
          <p:sp>
            <p:nvSpPr>
              <p:cNvPr id="235" name="AutoShape 961">
                <a:extLst>
                  <a:ext uri="{FF2B5EF4-FFF2-40B4-BE49-F238E27FC236}">
                    <a16:creationId xmlns:a16="http://schemas.microsoft.com/office/drawing/2014/main" id="{FE30D28F-02DD-D041-8551-45D9D2836EA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6" name="AutoShape 962">
                <a:extLst>
                  <a:ext uri="{FF2B5EF4-FFF2-40B4-BE49-F238E27FC236}">
                    <a16:creationId xmlns:a16="http://schemas.microsoft.com/office/drawing/2014/main" id="{92F33680-18D6-7C4A-88C2-46C4FA3D08E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5" name="Rectangle 963">
              <a:extLst>
                <a:ext uri="{FF2B5EF4-FFF2-40B4-BE49-F238E27FC236}">
                  <a16:creationId xmlns:a16="http://schemas.microsoft.com/office/drawing/2014/main" id="{A0014856-A5F8-544F-98BE-B1D6878A67A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6" name="Rectangle 964">
              <a:extLst>
                <a:ext uri="{FF2B5EF4-FFF2-40B4-BE49-F238E27FC236}">
                  <a16:creationId xmlns:a16="http://schemas.microsoft.com/office/drawing/2014/main" id="{0E6FC61A-EACA-7D4E-9AA7-C7690D09369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7" name="Group 965">
              <a:extLst>
                <a:ext uri="{FF2B5EF4-FFF2-40B4-BE49-F238E27FC236}">
                  <a16:creationId xmlns:a16="http://schemas.microsoft.com/office/drawing/2014/main" id="{CF083CE2-2403-FD4E-8F7D-758E7F67FF5E}"/>
                </a:ext>
              </a:extLst>
            </p:cNvPr>
            <p:cNvGrpSpPr>
              <a:grpSpLocks/>
            </p:cNvGrpSpPr>
            <p:nvPr/>
          </p:nvGrpSpPr>
          <p:grpSpPr bwMode="auto">
            <a:xfrm>
              <a:off x="4735" y="1627"/>
              <a:ext cx="582" cy="151"/>
              <a:chOff x="614" y="2568"/>
              <a:chExt cx="725" cy="139"/>
            </a:xfrm>
          </p:grpSpPr>
          <p:sp>
            <p:nvSpPr>
              <p:cNvPr id="233" name="AutoShape 966">
                <a:extLst>
                  <a:ext uri="{FF2B5EF4-FFF2-40B4-BE49-F238E27FC236}">
                    <a16:creationId xmlns:a16="http://schemas.microsoft.com/office/drawing/2014/main" id="{5ED8E2CD-DB59-0040-9493-378A5D7DF18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4" name="AutoShape 967">
                <a:extLst>
                  <a:ext uri="{FF2B5EF4-FFF2-40B4-BE49-F238E27FC236}">
                    <a16:creationId xmlns:a16="http://schemas.microsoft.com/office/drawing/2014/main" id="{F249F021-1652-2041-9D37-82D9ADAF20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8" name="Freeform 968">
              <a:extLst>
                <a:ext uri="{FF2B5EF4-FFF2-40B4-BE49-F238E27FC236}">
                  <a16:creationId xmlns:a16="http://schemas.microsoft.com/office/drawing/2014/main" id="{2DA20985-B59E-DD4F-B452-9726DAD28D3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19" name="Group 969">
              <a:extLst>
                <a:ext uri="{FF2B5EF4-FFF2-40B4-BE49-F238E27FC236}">
                  <a16:creationId xmlns:a16="http://schemas.microsoft.com/office/drawing/2014/main" id="{68489279-23CF-FB42-9AE3-CAB3A000B96D}"/>
                </a:ext>
              </a:extLst>
            </p:cNvPr>
            <p:cNvGrpSpPr>
              <a:grpSpLocks/>
            </p:cNvGrpSpPr>
            <p:nvPr/>
          </p:nvGrpSpPr>
          <p:grpSpPr bwMode="auto">
            <a:xfrm>
              <a:off x="4739" y="1327"/>
              <a:ext cx="582" cy="139"/>
              <a:chOff x="614" y="2568"/>
              <a:chExt cx="725" cy="139"/>
            </a:xfrm>
          </p:grpSpPr>
          <p:sp>
            <p:nvSpPr>
              <p:cNvPr id="231" name="AutoShape 970">
                <a:extLst>
                  <a:ext uri="{FF2B5EF4-FFF2-40B4-BE49-F238E27FC236}">
                    <a16:creationId xmlns:a16="http://schemas.microsoft.com/office/drawing/2014/main" id="{12532EDD-6029-FD41-90A0-EB4B9A3B8C3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2" name="AutoShape 971">
                <a:extLst>
                  <a:ext uri="{FF2B5EF4-FFF2-40B4-BE49-F238E27FC236}">
                    <a16:creationId xmlns:a16="http://schemas.microsoft.com/office/drawing/2014/main" id="{2ADE9625-767F-5247-8211-3638BECC98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20" name="Rectangle 972">
              <a:extLst>
                <a:ext uri="{FF2B5EF4-FFF2-40B4-BE49-F238E27FC236}">
                  <a16:creationId xmlns:a16="http://schemas.microsoft.com/office/drawing/2014/main" id="{71E52DA0-9A54-7744-90B9-E438CBE00C1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1" name="Freeform 973">
              <a:extLst>
                <a:ext uri="{FF2B5EF4-FFF2-40B4-BE49-F238E27FC236}">
                  <a16:creationId xmlns:a16="http://schemas.microsoft.com/office/drawing/2014/main" id="{D950FAED-4EC6-7B4B-AFA5-CA2701F74D0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2" name="Freeform 974">
              <a:extLst>
                <a:ext uri="{FF2B5EF4-FFF2-40B4-BE49-F238E27FC236}">
                  <a16:creationId xmlns:a16="http://schemas.microsoft.com/office/drawing/2014/main" id="{55AF3FE0-BBE4-A74C-A9EF-B8F3AA7A0D1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 name="Oval 975">
              <a:extLst>
                <a:ext uri="{FF2B5EF4-FFF2-40B4-BE49-F238E27FC236}">
                  <a16:creationId xmlns:a16="http://schemas.microsoft.com/office/drawing/2014/main" id="{AC808981-49D6-D840-800C-F21BB910618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4" name="Freeform 976">
              <a:extLst>
                <a:ext uri="{FF2B5EF4-FFF2-40B4-BE49-F238E27FC236}">
                  <a16:creationId xmlns:a16="http://schemas.microsoft.com/office/drawing/2014/main" id="{EBD04B6D-F8F6-FE45-BBD9-3CFFE7B287D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5" name="AutoShape 977">
              <a:extLst>
                <a:ext uri="{FF2B5EF4-FFF2-40B4-BE49-F238E27FC236}">
                  <a16:creationId xmlns:a16="http://schemas.microsoft.com/office/drawing/2014/main" id="{EB968B78-CEDA-2949-925F-D6EE71A8ED4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6" name="AutoShape 978">
              <a:extLst>
                <a:ext uri="{FF2B5EF4-FFF2-40B4-BE49-F238E27FC236}">
                  <a16:creationId xmlns:a16="http://schemas.microsoft.com/office/drawing/2014/main" id="{6127245D-2639-C841-ABBD-0A2EB87194A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7" name="Oval 979">
              <a:extLst>
                <a:ext uri="{FF2B5EF4-FFF2-40B4-BE49-F238E27FC236}">
                  <a16:creationId xmlns:a16="http://schemas.microsoft.com/office/drawing/2014/main" id="{CBCE7727-73A7-814E-B244-E80EED405F6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8" name="Oval 980">
              <a:extLst>
                <a:ext uri="{FF2B5EF4-FFF2-40B4-BE49-F238E27FC236}">
                  <a16:creationId xmlns:a16="http://schemas.microsoft.com/office/drawing/2014/main" id="{7A66ECF6-DDAE-2842-92B5-EA8F14A121C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9" name="Oval 981">
              <a:extLst>
                <a:ext uri="{FF2B5EF4-FFF2-40B4-BE49-F238E27FC236}">
                  <a16:creationId xmlns:a16="http://schemas.microsoft.com/office/drawing/2014/main" id="{5A97568E-F028-FD44-8E47-C92EC6C012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0" name="Rectangle 982">
              <a:extLst>
                <a:ext uri="{FF2B5EF4-FFF2-40B4-BE49-F238E27FC236}">
                  <a16:creationId xmlns:a16="http://schemas.microsoft.com/office/drawing/2014/main" id="{A834B858-68E5-0D45-8391-2A0A996FA3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4" name="Group 590">
            <a:extLst>
              <a:ext uri="{FF2B5EF4-FFF2-40B4-BE49-F238E27FC236}">
                <a16:creationId xmlns:a16="http://schemas.microsoft.com/office/drawing/2014/main" id="{2648262B-E78D-1D4B-B3FD-3AE9CD5C321E}"/>
              </a:ext>
            </a:extLst>
          </p:cNvPr>
          <p:cNvGrpSpPr>
            <a:grpSpLocks/>
          </p:cNvGrpSpPr>
          <p:nvPr/>
        </p:nvGrpSpPr>
        <p:grpSpPr bwMode="auto">
          <a:xfrm flipH="1">
            <a:off x="7980855" y="4900161"/>
            <a:ext cx="345630" cy="320302"/>
            <a:chOff x="2839" y="3501"/>
            <a:chExt cx="755" cy="803"/>
          </a:xfrm>
        </p:grpSpPr>
        <p:pic>
          <p:nvPicPr>
            <p:cNvPr id="367" name="Picture 591" descr="desktop_computer_stylized_medium">
              <a:extLst>
                <a:ext uri="{FF2B5EF4-FFF2-40B4-BE49-F238E27FC236}">
                  <a16:creationId xmlns:a16="http://schemas.microsoft.com/office/drawing/2014/main" id="{35FBE2DB-60A7-B340-A5BB-B3699CCC02B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 name="Freeform 592">
              <a:extLst>
                <a:ext uri="{FF2B5EF4-FFF2-40B4-BE49-F238E27FC236}">
                  <a16:creationId xmlns:a16="http://schemas.microsoft.com/office/drawing/2014/main" id="{0263E665-BF2A-2F4A-ADA8-20F44C3127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47" name="Picture 1066" descr="laptop_keyboard">
            <a:extLst>
              <a:ext uri="{FF2B5EF4-FFF2-40B4-BE49-F238E27FC236}">
                <a16:creationId xmlns:a16="http://schemas.microsoft.com/office/drawing/2014/main" id="{71E89937-428E-3447-B221-C34E0D71ACE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9216586" y="6040274"/>
            <a:ext cx="253501" cy="12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1067">
            <a:extLst>
              <a:ext uri="{FF2B5EF4-FFF2-40B4-BE49-F238E27FC236}">
                <a16:creationId xmlns:a16="http://schemas.microsoft.com/office/drawing/2014/main" id="{43C21467-3265-FC4F-AF31-44A0281634BA}"/>
              </a:ext>
            </a:extLst>
          </p:cNvPr>
          <p:cNvSpPr>
            <a:spLocks/>
          </p:cNvSpPr>
          <p:nvPr/>
        </p:nvSpPr>
        <p:spPr bwMode="auto">
          <a:xfrm>
            <a:off x="9300597" y="5923494"/>
            <a:ext cx="204043" cy="15705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9" name="Picture 1068" descr="screen">
            <a:extLst>
              <a:ext uri="{FF2B5EF4-FFF2-40B4-BE49-F238E27FC236}">
                <a16:creationId xmlns:a16="http://schemas.microsoft.com/office/drawing/2014/main" id="{9868250A-D477-2944-B0F8-A7DE63DA46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10647" y="5927534"/>
            <a:ext cx="185412" cy="14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1069">
            <a:extLst>
              <a:ext uri="{FF2B5EF4-FFF2-40B4-BE49-F238E27FC236}">
                <a16:creationId xmlns:a16="http://schemas.microsoft.com/office/drawing/2014/main" id="{A4015B9E-FE1F-594E-AFA2-A5277482EA63}"/>
              </a:ext>
            </a:extLst>
          </p:cNvPr>
          <p:cNvSpPr>
            <a:spLocks/>
          </p:cNvSpPr>
          <p:nvPr/>
        </p:nvSpPr>
        <p:spPr bwMode="auto">
          <a:xfrm>
            <a:off x="9337747" y="5918861"/>
            <a:ext cx="172878" cy="29225"/>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 name="Freeform 1070">
            <a:extLst>
              <a:ext uri="{FF2B5EF4-FFF2-40B4-BE49-F238E27FC236}">
                <a16:creationId xmlns:a16="http://schemas.microsoft.com/office/drawing/2014/main" id="{1D5AA9CA-3334-2341-A3C4-E98372488698}"/>
              </a:ext>
            </a:extLst>
          </p:cNvPr>
          <p:cNvSpPr>
            <a:spLocks/>
          </p:cNvSpPr>
          <p:nvPr/>
        </p:nvSpPr>
        <p:spPr bwMode="auto">
          <a:xfrm>
            <a:off x="9298791" y="5918624"/>
            <a:ext cx="47990" cy="121650"/>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 name="Freeform 1071">
            <a:extLst>
              <a:ext uri="{FF2B5EF4-FFF2-40B4-BE49-F238E27FC236}">
                <a16:creationId xmlns:a16="http://schemas.microsoft.com/office/drawing/2014/main" id="{408815EA-3342-2D4A-AB4D-6A6AD669E0AF}"/>
              </a:ext>
            </a:extLst>
          </p:cNvPr>
          <p:cNvSpPr>
            <a:spLocks/>
          </p:cNvSpPr>
          <p:nvPr/>
        </p:nvSpPr>
        <p:spPr bwMode="auto">
          <a:xfrm>
            <a:off x="9457666" y="5940364"/>
            <a:ext cx="51716" cy="140420"/>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3" name="Freeform 1072">
            <a:extLst>
              <a:ext uri="{FF2B5EF4-FFF2-40B4-BE49-F238E27FC236}">
                <a16:creationId xmlns:a16="http://schemas.microsoft.com/office/drawing/2014/main" id="{180DED07-429A-A242-A9E3-1BBEEAF42B00}"/>
              </a:ext>
            </a:extLst>
          </p:cNvPr>
          <p:cNvSpPr>
            <a:spLocks/>
          </p:cNvSpPr>
          <p:nvPr/>
        </p:nvSpPr>
        <p:spPr bwMode="auto">
          <a:xfrm>
            <a:off x="9298226" y="6034096"/>
            <a:ext cx="189702" cy="47401"/>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4" name="Freeform 1073">
            <a:extLst>
              <a:ext uri="{FF2B5EF4-FFF2-40B4-BE49-F238E27FC236}">
                <a16:creationId xmlns:a16="http://schemas.microsoft.com/office/drawing/2014/main" id="{A86B5E1C-D4A7-804E-9345-DD2099CCFCD1}"/>
              </a:ext>
            </a:extLst>
          </p:cNvPr>
          <p:cNvSpPr>
            <a:spLocks/>
          </p:cNvSpPr>
          <p:nvPr/>
        </p:nvSpPr>
        <p:spPr bwMode="auto">
          <a:xfrm>
            <a:off x="9463425" y="5941552"/>
            <a:ext cx="48442" cy="141014"/>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5" name="Freeform 1074">
            <a:extLst>
              <a:ext uri="{FF2B5EF4-FFF2-40B4-BE49-F238E27FC236}">
                <a16:creationId xmlns:a16="http://schemas.microsoft.com/office/drawing/2014/main" id="{278E44FF-9118-764F-B154-D54B6D088972}"/>
              </a:ext>
            </a:extLst>
          </p:cNvPr>
          <p:cNvSpPr>
            <a:spLocks/>
          </p:cNvSpPr>
          <p:nvPr/>
        </p:nvSpPr>
        <p:spPr bwMode="auto">
          <a:xfrm>
            <a:off x="9298452" y="6040392"/>
            <a:ext cx="168700" cy="46807"/>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56" name="Group 1075">
            <a:extLst>
              <a:ext uri="{FF2B5EF4-FFF2-40B4-BE49-F238E27FC236}">
                <a16:creationId xmlns:a16="http://schemas.microsoft.com/office/drawing/2014/main" id="{B07A4D51-63EA-ED46-9283-3C066C8F8059}"/>
              </a:ext>
            </a:extLst>
          </p:cNvPr>
          <p:cNvGrpSpPr>
            <a:grpSpLocks/>
          </p:cNvGrpSpPr>
          <p:nvPr/>
        </p:nvGrpSpPr>
        <p:grpSpPr bwMode="auto">
          <a:xfrm>
            <a:off x="9295629" y="6090407"/>
            <a:ext cx="57249" cy="27799"/>
            <a:chOff x="1740" y="2642"/>
            <a:chExt cx="752" cy="327"/>
          </a:xfrm>
        </p:grpSpPr>
        <p:sp>
          <p:nvSpPr>
            <p:cNvPr id="163" name="Freeform 1076">
              <a:extLst>
                <a:ext uri="{FF2B5EF4-FFF2-40B4-BE49-F238E27FC236}">
                  <a16:creationId xmlns:a16="http://schemas.microsoft.com/office/drawing/2014/main" id="{362CE3DF-6498-9044-80D1-5B57C954BC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4" name="Freeform 1077">
              <a:extLst>
                <a:ext uri="{FF2B5EF4-FFF2-40B4-BE49-F238E27FC236}">
                  <a16:creationId xmlns:a16="http://schemas.microsoft.com/office/drawing/2014/main" id="{232B6CC8-39FA-8E41-89F9-D454D1953B0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Freeform 1078">
              <a:extLst>
                <a:ext uri="{FF2B5EF4-FFF2-40B4-BE49-F238E27FC236}">
                  <a16:creationId xmlns:a16="http://schemas.microsoft.com/office/drawing/2014/main" id="{14BE6CD7-1B00-AE45-A0A2-B46139077D1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 name="Freeform 1079">
              <a:extLst>
                <a:ext uri="{FF2B5EF4-FFF2-40B4-BE49-F238E27FC236}">
                  <a16:creationId xmlns:a16="http://schemas.microsoft.com/office/drawing/2014/main" id="{17D2993A-DA09-154C-81CE-F00D6DF0DB0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 name="Freeform 1080">
              <a:extLst>
                <a:ext uri="{FF2B5EF4-FFF2-40B4-BE49-F238E27FC236}">
                  <a16:creationId xmlns:a16="http://schemas.microsoft.com/office/drawing/2014/main" id="{AD580132-3A72-CF47-B834-B58CA201F7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Freeform 1081">
              <a:extLst>
                <a:ext uri="{FF2B5EF4-FFF2-40B4-BE49-F238E27FC236}">
                  <a16:creationId xmlns:a16="http://schemas.microsoft.com/office/drawing/2014/main" id="{E900C928-6E45-6449-A6C9-3DBE801B01A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57" name="Freeform 1082">
            <a:extLst>
              <a:ext uri="{FF2B5EF4-FFF2-40B4-BE49-F238E27FC236}">
                <a16:creationId xmlns:a16="http://schemas.microsoft.com/office/drawing/2014/main" id="{1ECD1A08-63F7-2B4E-84E4-3FA628039E8F}"/>
              </a:ext>
            </a:extLst>
          </p:cNvPr>
          <p:cNvSpPr>
            <a:spLocks/>
          </p:cNvSpPr>
          <p:nvPr/>
        </p:nvSpPr>
        <p:spPr bwMode="auto">
          <a:xfrm>
            <a:off x="9393642" y="6094565"/>
            <a:ext cx="69332" cy="61063"/>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 name="Freeform 1083">
            <a:extLst>
              <a:ext uri="{FF2B5EF4-FFF2-40B4-BE49-F238E27FC236}">
                <a16:creationId xmlns:a16="http://schemas.microsoft.com/office/drawing/2014/main" id="{E0CE0778-AA7C-994B-8AC5-676F1A82543C}"/>
              </a:ext>
            </a:extLst>
          </p:cNvPr>
          <p:cNvSpPr>
            <a:spLocks/>
          </p:cNvSpPr>
          <p:nvPr/>
        </p:nvSpPr>
        <p:spPr bwMode="auto">
          <a:xfrm>
            <a:off x="9216699" y="6099436"/>
            <a:ext cx="177394" cy="55717"/>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 name="Freeform 1084">
            <a:extLst>
              <a:ext uri="{FF2B5EF4-FFF2-40B4-BE49-F238E27FC236}">
                <a16:creationId xmlns:a16="http://schemas.microsoft.com/office/drawing/2014/main" id="{D2A296F6-56E0-0141-8E63-F209F1106F23}"/>
              </a:ext>
            </a:extLst>
          </p:cNvPr>
          <p:cNvSpPr>
            <a:spLocks/>
          </p:cNvSpPr>
          <p:nvPr/>
        </p:nvSpPr>
        <p:spPr bwMode="auto">
          <a:xfrm>
            <a:off x="9216812" y="6089219"/>
            <a:ext cx="1920" cy="11286"/>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 name="Freeform 1085">
            <a:extLst>
              <a:ext uri="{FF2B5EF4-FFF2-40B4-BE49-F238E27FC236}">
                <a16:creationId xmlns:a16="http://schemas.microsoft.com/office/drawing/2014/main" id="{06824F88-EE84-D347-A023-F053DA4B2B28}"/>
              </a:ext>
            </a:extLst>
          </p:cNvPr>
          <p:cNvSpPr>
            <a:spLocks/>
          </p:cNvSpPr>
          <p:nvPr/>
        </p:nvSpPr>
        <p:spPr bwMode="auto">
          <a:xfrm>
            <a:off x="9216925" y="6043244"/>
            <a:ext cx="82430" cy="46688"/>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 name="Freeform 1086">
            <a:extLst>
              <a:ext uri="{FF2B5EF4-FFF2-40B4-BE49-F238E27FC236}">
                <a16:creationId xmlns:a16="http://schemas.microsoft.com/office/drawing/2014/main" id="{36F4BB90-D696-0945-AC5D-7CBFD97A9624}"/>
              </a:ext>
            </a:extLst>
          </p:cNvPr>
          <p:cNvSpPr>
            <a:spLocks/>
          </p:cNvSpPr>
          <p:nvPr/>
        </p:nvSpPr>
        <p:spPr bwMode="auto">
          <a:xfrm>
            <a:off x="9222458" y="6091595"/>
            <a:ext cx="168248" cy="53578"/>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2" name="Freeform 1087">
            <a:extLst>
              <a:ext uri="{FF2B5EF4-FFF2-40B4-BE49-F238E27FC236}">
                <a16:creationId xmlns:a16="http://schemas.microsoft.com/office/drawing/2014/main" id="{9FC45AEE-F94E-2C41-BB56-2055DE618B24}"/>
              </a:ext>
            </a:extLst>
          </p:cNvPr>
          <p:cNvSpPr>
            <a:spLocks/>
          </p:cNvSpPr>
          <p:nvPr/>
        </p:nvSpPr>
        <p:spPr bwMode="auto">
          <a:xfrm flipV="1">
            <a:off x="9390480" y="6087793"/>
            <a:ext cx="68654" cy="55479"/>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90" name="Group 590">
            <a:extLst>
              <a:ext uri="{FF2B5EF4-FFF2-40B4-BE49-F238E27FC236}">
                <a16:creationId xmlns:a16="http://schemas.microsoft.com/office/drawing/2014/main" id="{A66A00B8-C906-204A-9EA8-BF8007089AFF}"/>
              </a:ext>
            </a:extLst>
          </p:cNvPr>
          <p:cNvGrpSpPr>
            <a:grpSpLocks/>
          </p:cNvGrpSpPr>
          <p:nvPr/>
        </p:nvGrpSpPr>
        <p:grpSpPr bwMode="auto">
          <a:xfrm flipH="1">
            <a:off x="8153909" y="5504657"/>
            <a:ext cx="345630" cy="320302"/>
            <a:chOff x="2839" y="3501"/>
            <a:chExt cx="755" cy="803"/>
          </a:xfrm>
        </p:grpSpPr>
        <p:pic>
          <p:nvPicPr>
            <p:cNvPr id="491" name="Picture 591" descr="desktop_computer_stylized_medium">
              <a:extLst>
                <a:ext uri="{FF2B5EF4-FFF2-40B4-BE49-F238E27FC236}">
                  <a16:creationId xmlns:a16="http://schemas.microsoft.com/office/drawing/2014/main" id="{0D26BE9F-5A6F-194D-95F5-9A26085A8BC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2" name="Freeform 592">
              <a:extLst>
                <a:ext uri="{FF2B5EF4-FFF2-40B4-BE49-F238E27FC236}">
                  <a16:creationId xmlns:a16="http://schemas.microsoft.com/office/drawing/2014/main" id="{F940FA7C-0178-FC42-989D-133C7D3EF04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93" name="Group 590">
            <a:extLst>
              <a:ext uri="{FF2B5EF4-FFF2-40B4-BE49-F238E27FC236}">
                <a16:creationId xmlns:a16="http://schemas.microsoft.com/office/drawing/2014/main" id="{AADF67FB-3BE7-EF42-B8A5-B005B506931A}"/>
              </a:ext>
            </a:extLst>
          </p:cNvPr>
          <p:cNvGrpSpPr>
            <a:grpSpLocks/>
          </p:cNvGrpSpPr>
          <p:nvPr/>
        </p:nvGrpSpPr>
        <p:grpSpPr bwMode="auto">
          <a:xfrm flipH="1">
            <a:off x="8552134" y="5526130"/>
            <a:ext cx="345630" cy="320302"/>
            <a:chOff x="2839" y="3501"/>
            <a:chExt cx="755" cy="803"/>
          </a:xfrm>
        </p:grpSpPr>
        <p:pic>
          <p:nvPicPr>
            <p:cNvPr id="494" name="Picture 591" descr="desktop_computer_stylized_medium">
              <a:extLst>
                <a:ext uri="{FF2B5EF4-FFF2-40B4-BE49-F238E27FC236}">
                  <a16:creationId xmlns:a16="http://schemas.microsoft.com/office/drawing/2014/main" id="{0BBC0FBB-DA3F-874A-8EBE-B51C772E068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592">
              <a:extLst>
                <a:ext uri="{FF2B5EF4-FFF2-40B4-BE49-F238E27FC236}">
                  <a16:creationId xmlns:a16="http://schemas.microsoft.com/office/drawing/2014/main" id="{A9932DBD-03D1-3E48-AE83-712DE720FE4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498" name="Picture 1066" descr="laptop_keyboard">
            <a:extLst>
              <a:ext uri="{FF2B5EF4-FFF2-40B4-BE49-F238E27FC236}">
                <a16:creationId xmlns:a16="http://schemas.microsoft.com/office/drawing/2014/main" id="{2D71707C-83CA-1C4B-8508-67E56E2ADD0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9550087" y="5949454"/>
            <a:ext cx="260920" cy="9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 name="Freeform 1067">
            <a:extLst>
              <a:ext uri="{FF2B5EF4-FFF2-40B4-BE49-F238E27FC236}">
                <a16:creationId xmlns:a16="http://schemas.microsoft.com/office/drawing/2014/main" id="{73F0FEB4-8393-CC4E-8318-ED16B301B6DC}"/>
              </a:ext>
            </a:extLst>
          </p:cNvPr>
          <p:cNvSpPr>
            <a:spLocks/>
          </p:cNvSpPr>
          <p:nvPr/>
        </p:nvSpPr>
        <p:spPr bwMode="auto">
          <a:xfrm>
            <a:off x="9636557" y="5853324"/>
            <a:ext cx="210015" cy="129281"/>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00" name="Picture 1068" descr="screen">
            <a:extLst>
              <a:ext uri="{FF2B5EF4-FFF2-40B4-BE49-F238E27FC236}">
                <a16:creationId xmlns:a16="http://schemas.microsoft.com/office/drawing/2014/main" id="{7FE7C88C-9EAD-8349-A46B-E909AEA6578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646901" y="5856649"/>
            <a:ext cx="190838" cy="117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 name="Freeform 1069">
            <a:extLst>
              <a:ext uri="{FF2B5EF4-FFF2-40B4-BE49-F238E27FC236}">
                <a16:creationId xmlns:a16="http://schemas.microsoft.com/office/drawing/2014/main" id="{0DBCF6AD-8352-3C40-B68E-0383519D20A4}"/>
              </a:ext>
            </a:extLst>
          </p:cNvPr>
          <p:cNvSpPr>
            <a:spLocks/>
          </p:cNvSpPr>
          <p:nvPr/>
        </p:nvSpPr>
        <p:spPr bwMode="auto">
          <a:xfrm>
            <a:off x="9674794" y="5849510"/>
            <a:ext cx="177937" cy="24057"/>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2" name="Freeform 1070">
            <a:extLst>
              <a:ext uri="{FF2B5EF4-FFF2-40B4-BE49-F238E27FC236}">
                <a16:creationId xmlns:a16="http://schemas.microsoft.com/office/drawing/2014/main" id="{3C23673E-599F-5241-B844-C8F96A051D11}"/>
              </a:ext>
            </a:extLst>
          </p:cNvPr>
          <p:cNvSpPr>
            <a:spLocks/>
          </p:cNvSpPr>
          <p:nvPr/>
        </p:nvSpPr>
        <p:spPr bwMode="auto">
          <a:xfrm>
            <a:off x="9634698" y="5849315"/>
            <a:ext cx="49395" cy="100139"/>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Freeform 1071">
            <a:extLst>
              <a:ext uri="{FF2B5EF4-FFF2-40B4-BE49-F238E27FC236}">
                <a16:creationId xmlns:a16="http://schemas.microsoft.com/office/drawing/2014/main" id="{4D502A0C-8868-2C4E-B6B7-F46718640A2A}"/>
              </a:ext>
            </a:extLst>
          </p:cNvPr>
          <p:cNvSpPr>
            <a:spLocks/>
          </p:cNvSpPr>
          <p:nvPr/>
        </p:nvSpPr>
        <p:spPr bwMode="auto">
          <a:xfrm>
            <a:off x="9798223" y="5867211"/>
            <a:ext cx="53230" cy="115590"/>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4" name="Freeform 1072">
            <a:extLst>
              <a:ext uri="{FF2B5EF4-FFF2-40B4-BE49-F238E27FC236}">
                <a16:creationId xmlns:a16="http://schemas.microsoft.com/office/drawing/2014/main" id="{154DEECF-C451-B140-A650-9DB9DCC41786}"/>
              </a:ext>
            </a:extLst>
          </p:cNvPr>
          <p:cNvSpPr>
            <a:spLocks/>
          </p:cNvSpPr>
          <p:nvPr/>
        </p:nvSpPr>
        <p:spPr bwMode="auto">
          <a:xfrm>
            <a:off x="9634116" y="5944369"/>
            <a:ext cx="195254" cy="3901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5" name="Freeform 1073">
            <a:extLst>
              <a:ext uri="{FF2B5EF4-FFF2-40B4-BE49-F238E27FC236}">
                <a16:creationId xmlns:a16="http://schemas.microsoft.com/office/drawing/2014/main" id="{61C09639-BDA6-1848-86B4-033F9F9979D9}"/>
              </a:ext>
            </a:extLst>
          </p:cNvPr>
          <p:cNvSpPr>
            <a:spLocks/>
          </p:cNvSpPr>
          <p:nvPr/>
        </p:nvSpPr>
        <p:spPr bwMode="auto">
          <a:xfrm>
            <a:off x="9804150" y="5868189"/>
            <a:ext cx="49860" cy="116079"/>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6" name="Freeform 1074">
            <a:extLst>
              <a:ext uri="{FF2B5EF4-FFF2-40B4-BE49-F238E27FC236}">
                <a16:creationId xmlns:a16="http://schemas.microsoft.com/office/drawing/2014/main" id="{BBF9A35C-4B4A-604C-BCA3-20BC6C3D2D8B}"/>
              </a:ext>
            </a:extLst>
          </p:cNvPr>
          <p:cNvSpPr>
            <a:spLocks/>
          </p:cNvSpPr>
          <p:nvPr/>
        </p:nvSpPr>
        <p:spPr bwMode="auto">
          <a:xfrm>
            <a:off x="9634349" y="5949552"/>
            <a:ext cx="173637" cy="38530"/>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07" name="Group 1075">
            <a:extLst>
              <a:ext uri="{FF2B5EF4-FFF2-40B4-BE49-F238E27FC236}">
                <a16:creationId xmlns:a16="http://schemas.microsoft.com/office/drawing/2014/main" id="{C228B10E-0BB1-8D40-9DB1-545E285C7600}"/>
              </a:ext>
            </a:extLst>
          </p:cNvPr>
          <p:cNvGrpSpPr>
            <a:grpSpLocks/>
          </p:cNvGrpSpPr>
          <p:nvPr/>
        </p:nvGrpSpPr>
        <p:grpSpPr bwMode="auto">
          <a:xfrm>
            <a:off x="9631443" y="5990722"/>
            <a:ext cx="58925" cy="22883"/>
            <a:chOff x="1740" y="2642"/>
            <a:chExt cx="752" cy="327"/>
          </a:xfrm>
        </p:grpSpPr>
        <p:sp>
          <p:nvSpPr>
            <p:cNvPr id="514" name="Freeform 1076">
              <a:extLst>
                <a:ext uri="{FF2B5EF4-FFF2-40B4-BE49-F238E27FC236}">
                  <a16:creationId xmlns:a16="http://schemas.microsoft.com/office/drawing/2014/main" id="{DBE93115-3362-AE4D-A30A-337520C7391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5" name="Freeform 1077">
              <a:extLst>
                <a:ext uri="{FF2B5EF4-FFF2-40B4-BE49-F238E27FC236}">
                  <a16:creationId xmlns:a16="http://schemas.microsoft.com/office/drawing/2014/main" id="{E980EACA-94CF-194A-AC7A-1415DBB4CAF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6" name="Freeform 1078">
              <a:extLst>
                <a:ext uri="{FF2B5EF4-FFF2-40B4-BE49-F238E27FC236}">
                  <a16:creationId xmlns:a16="http://schemas.microsoft.com/office/drawing/2014/main" id="{67C8CECC-A4D3-D543-A1C2-92A3DDD6045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7" name="Freeform 1079">
              <a:extLst>
                <a:ext uri="{FF2B5EF4-FFF2-40B4-BE49-F238E27FC236}">
                  <a16:creationId xmlns:a16="http://schemas.microsoft.com/office/drawing/2014/main" id="{DF7F90DA-E9FF-E64E-979A-F2C4CF6F27E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8" name="Freeform 1080">
              <a:extLst>
                <a:ext uri="{FF2B5EF4-FFF2-40B4-BE49-F238E27FC236}">
                  <a16:creationId xmlns:a16="http://schemas.microsoft.com/office/drawing/2014/main" id="{1FB7CFF5-5312-6B45-B1C9-1E8019D9AB7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9" name="Freeform 1081">
              <a:extLst>
                <a:ext uri="{FF2B5EF4-FFF2-40B4-BE49-F238E27FC236}">
                  <a16:creationId xmlns:a16="http://schemas.microsoft.com/office/drawing/2014/main" id="{F6743163-40E8-634F-BDA5-FD850E9C93C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08" name="Freeform 1082">
            <a:extLst>
              <a:ext uri="{FF2B5EF4-FFF2-40B4-BE49-F238E27FC236}">
                <a16:creationId xmlns:a16="http://schemas.microsoft.com/office/drawing/2014/main" id="{5C688E93-8024-AF4A-9FAE-F872353A70E6}"/>
              </a:ext>
            </a:extLst>
          </p:cNvPr>
          <p:cNvSpPr>
            <a:spLocks/>
          </p:cNvSpPr>
          <p:nvPr/>
        </p:nvSpPr>
        <p:spPr bwMode="auto">
          <a:xfrm>
            <a:off x="9732325" y="5994145"/>
            <a:ext cx="71361" cy="50265"/>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9" name="Freeform 1083">
            <a:extLst>
              <a:ext uri="{FF2B5EF4-FFF2-40B4-BE49-F238E27FC236}">
                <a16:creationId xmlns:a16="http://schemas.microsoft.com/office/drawing/2014/main" id="{E2D8B864-6DD1-D042-9409-8862ACC1AADF}"/>
              </a:ext>
            </a:extLst>
          </p:cNvPr>
          <p:cNvSpPr>
            <a:spLocks/>
          </p:cNvSpPr>
          <p:nvPr/>
        </p:nvSpPr>
        <p:spPr bwMode="auto">
          <a:xfrm>
            <a:off x="9550204" y="5998154"/>
            <a:ext cx="182586" cy="4586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0" name="Freeform 1084">
            <a:extLst>
              <a:ext uri="{FF2B5EF4-FFF2-40B4-BE49-F238E27FC236}">
                <a16:creationId xmlns:a16="http://schemas.microsoft.com/office/drawing/2014/main" id="{CC7A3F9E-B0BC-2945-B124-91C53102EAF2}"/>
              </a:ext>
            </a:extLst>
          </p:cNvPr>
          <p:cNvSpPr>
            <a:spLocks/>
          </p:cNvSpPr>
          <p:nvPr/>
        </p:nvSpPr>
        <p:spPr bwMode="auto">
          <a:xfrm>
            <a:off x="9550320" y="5989744"/>
            <a:ext cx="1976" cy="9290"/>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1" name="Freeform 1085">
            <a:extLst>
              <a:ext uri="{FF2B5EF4-FFF2-40B4-BE49-F238E27FC236}">
                <a16:creationId xmlns:a16="http://schemas.microsoft.com/office/drawing/2014/main" id="{B8E20EA9-88B9-0A42-A470-7AF9E8810568}"/>
              </a:ext>
            </a:extLst>
          </p:cNvPr>
          <p:cNvSpPr>
            <a:spLocks/>
          </p:cNvSpPr>
          <p:nvPr/>
        </p:nvSpPr>
        <p:spPr bwMode="auto">
          <a:xfrm>
            <a:off x="9550436" y="5951899"/>
            <a:ext cx="84843" cy="38432"/>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2" name="Freeform 1086">
            <a:extLst>
              <a:ext uri="{FF2B5EF4-FFF2-40B4-BE49-F238E27FC236}">
                <a16:creationId xmlns:a16="http://schemas.microsoft.com/office/drawing/2014/main" id="{A9D04135-B045-A743-95D7-CA5EF36EE738}"/>
              </a:ext>
            </a:extLst>
          </p:cNvPr>
          <p:cNvSpPr>
            <a:spLocks/>
          </p:cNvSpPr>
          <p:nvPr/>
        </p:nvSpPr>
        <p:spPr bwMode="auto">
          <a:xfrm>
            <a:off x="9556131" y="5991700"/>
            <a:ext cx="173172" cy="44104"/>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3" name="Freeform 1087">
            <a:extLst>
              <a:ext uri="{FF2B5EF4-FFF2-40B4-BE49-F238E27FC236}">
                <a16:creationId xmlns:a16="http://schemas.microsoft.com/office/drawing/2014/main" id="{C0583F57-71B7-B142-BC2A-15444A0CF4E5}"/>
              </a:ext>
            </a:extLst>
          </p:cNvPr>
          <p:cNvSpPr>
            <a:spLocks/>
          </p:cNvSpPr>
          <p:nvPr/>
        </p:nvSpPr>
        <p:spPr bwMode="auto">
          <a:xfrm flipV="1">
            <a:off x="9729071" y="5988571"/>
            <a:ext cx="70663" cy="45669"/>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983">
            <a:extLst>
              <a:ext uri="{FF2B5EF4-FFF2-40B4-BE49-F238E27FC236}">
                <a16:creationId xmlns:a16="http://schemas.microsoft.com/office/drawing/2014/main" id="{105B6396-94AE-3641-98AD-7B23024BF303}"/>
              </a:ext>
            </a:extLst>
          </p:cNvPr>
          <p:cNvGrpSpPr>
            <a:grpSpLocks/>
          </p:cNvGrpSpPr>
          <p:nvPr/>
        </p:nvGrpSpPr>
        <p:grpSpPr bwMode="auto">
          <a:xfrm>
            <a:off x="10017877" y="5636388"/>
            <a:ext cx="171450" cy="348944"/>
            <a:chOff x="4140" y="429"/>
            <a:chExt cx="1425" cy="2396"/>
          </a:xfrm>
        </p:grpSpPr>
        <p:sp>
          <p:nvSpPr>
            <p:cNvPr id="175" name="Freeform 984">
              <a:extLst>
                <a:ext uri="{FF2B5EF4-FFF2-40B4-BE49-F238E27FC236}">
                  <a16:creationId xmlns:a16="http://schemas.microsoft.com/office/drawing/2014/main" id="{69921432-2526-D74B-B1B3-EF4990D573EA}"/>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 name="Rectangle 985">
              <a:extLst>
                <a:ext uri="{FF2B5EF4-FFF2-40B4-BE49-F238E27FC236}">
                  <a16:creationId xmlns:a16="http://schemas.microsoft.com/office/drawing/2014/main" id="{372674DE-08A1-7340-A835-CB738EF1A644}"/>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7" name="Freeform 986">
              <a:extLst>
                <a:ext uri="{FF2B5EF4-FFF2-40B4-BE49-F238E27FC236}">
                  <a16:creationId xmlns:a16="http://schemas.microsoft.com/office/drawing/2014/main" id="{210AB56E-8E3A-464C-BA90-E5EE13DE14A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8" name="Freeform 987">
              <a:extLst>
                <a:ext uri="{FF2B5EF4-FFF2-40B4-BE49-F238E27FC236}">
                  <a16:creationId xmlns:a16="http://schemas.microsoft.com/office/drawing/2014/main" id="{4B6304D8-37E4-9743-9663-D2140A3373CD}"/>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 name="Rectangle 988">
              <a:extLst>
                <a:ext uri="{FF2B5EF4-FFF2-40B4-BE49-F238E27FC236}">
                  <a16:creationId xmlns:a16="http://schemas.microsoft.com/office/drawing/2014/main" id="{01DA0D94-4858-4748-835A-0A295C76DA1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0" name="Group 989">
              <a:extLst>
                <a:ext uri="{FF2B5EF4-FFF2-40B4-BE49-F238E27FC236}">
                  <a16:creationId xmlns:a16="http://schemas.microsoft.com/office/drawing/2014/main" id="{653C7E87-1F7F-B94B-970F-8043BE6AD494}"/>
                </a:ext>
              </a:extLst>
            </p:cNvPr>
            <p:cNvGrpSpPr>
              <a:grpSpLocks/>
            </p:cNvGrpSpPr>
            <p:nvPr/>
          </p:nvGrpSpPr>
          <p:grpSpPr bwMode="auto">
            <a:xfrm>
              <a:off x="4749" y="668"/>
              <a:ext cx="581" cy="145"/>
              <a:chOff x="614" y="2568"/>
              <a:chExt cx="725" cy="139"/>
            </a:xfrm>
          </p:grpSpPr>
          <p:sp>
            <p:nvSpPr>
              <p:cNvPr id="205" name="AutoShape 990">
                <a:extLst>
                  <a:ext uri="{FF2B5EF4-FFF2-40B4-BE49-F238E27FC236}">
                    <a16:creationId xmlns:a16="http://schemas.microsoft.com/office/drawing/2014/main" id="{9E8BF054-B12E-C746-9DCC-FFC0FBE1170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6" name="AutoShape 991">
                <a:extLst>
                  <a:ext uri="{FF2B5EF4-FFF2-40B4-BE49-F238E27FC236}">
                    <a16:creationId xmlns:a16="http://schemas.microsoft.com/office/drawing/2014/main" id="{60A26098-3AC3-5F48-AF12-0376133BA22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1" name="Rectangle 992">
              <a:extLst>
                <a:ext uri="{FF2B5EF4-FFF2-40B4-BE49-F238E27FC236}">
                  <a16:creationId xmlns:a16="http://schemas.microsoft.com/office/drawing/2014/main" id="{AB0AE9A0-AEC6-B542-BAA1-AD6A9E2574EA}"/>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2" name="Group 993">
              <a:extLst>
                <a:ext uri="{FF2B5EF4-FFF2-40B4-BE49-F238E27FC236}">
                  <a16:creationId xmlns:a16="http://schemas.microsoft.com/office/drawing/2014/main" id="{2E23BBDE-93A3-014A-8AD9-509F2B133316}"/>
                </a:ext>
              </a:extLst>
            </p:cNvPr>
            <p:cNvGrpSpPr>
              <a:grpSpLocks/>
            </p:cNvGrpSpPr>
            <p:nvPr/>
          </p:nvGrpSpPr>
          <p:grpSpPr bwMode="auto">
            <a:xfrm>
              <a:off x="4747" y="994"/>
              <a:ext cx="581" cy="134"/>
              <a:chOff x="614" y="2568"/>
              <a:chExt cx="725" cy="139"/>
            </a:xfrm>
          </p:grpSpPr>
          <p:sp>
            <p:nvSpPr>
              <p:cNvPr id="203" name="AutoShape 994">
                <a:extLst>
                  <a:ext uri="{FF2B5EF4-FFF2-40B4-BE49-F238E27FC236}">
                    <a16:creationId xmlns:a16="http://schemas.microsoft.com/office/drawing/2014/main" id="{CF10A6D2-6E36-BA46-8AB3-2A153E9ECE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4" name="AutoShape 995">
                <a:extLst>
                  <a:ext uri="{FF2B5EF4-FFF2-40B4-BE49-F238E27FC236}">
                    <a16:creationId xmlns:a16="http://schemas.microsoft.com/office/drawing/2014/main" id="{964D14B2-2639-5A46-B2D5-48A8B0C3199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3" name="Rectangle 996">
              <a:extLst>
                <a:ext uri="{FF2B5EF4-FFF2-40B4-BE49-F238E27FC236}">
                  <a16:creationId xmlns:a16="http://schemas.microsoft.com/office/drawing/2014/main" id="{426E7337-36DD-B64A-88F7-00D5A742F9A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4" name="Rectangle 997">
              <a:extLst>
                <a:ext uri="{FF2B5EF4-FFF2-40B4-BE49-F238E27FC236}">
                  <a16:creationId xmlns:a16="http://schemas.microsoft.com/office/drawing/2014/main" id="{BE4D7353-7D2D-9F42-8A6A-65BAA6259C09}"/>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5" name="Group 998">
              <a:extLst>
                <a:ext uri="{FF2B5EF4-FFF2-40B4-BE49-F238E27FC236}">
                  <a16:creationId xmlns:a16="http://schemas.microsoft.com/office/drawing/2014/main" id="{10644FFB-BF70-614B-94F5-58CB99D12E0E}"/>
                </a:ext>
              </a:extLst>
            </p:cNvPr>
            <p:cNvGrpSpPr>
              <a:grpSpLocks/>
            </p:cNvGrpSpPr>
            <p:nvPr/>
          </p:nvGrpSpPr>
          <p:grpSpPr bwMode="auto">
            <a:xfrm>
              <a:off x="4735" y="1627"/>
              <a:ext cx="582" cy="151"/>
              <a:chOff x="614" y="2568"/>
              <a:chExt cx="725" cy="139"/>
            </a:xfrm>
          </p:grpSpPr>
          <p:sp>
            <p:nvSpPr>
              <p:cNvPr id="201" name="AutoShape 999">
                <a:extLst>
                  <a:ext uri="{FF2B5EF4-FFF2-40B4-BE49-F238E27FC236}">
                    <a16:creationId xmlns:a16="http://schemas.microsoft.com/office/drawing/2014/main" id="{2EEDFBCE-8402-0442-A96B-A6412C51C66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2" name="AutoShape 1000">
                <a:extLst>
                  <a:ext uri="{FF2B5EF4-FFF2-40B4-BE49-F238E27FC236}">
                    <a16:creationId xmlns:a16="http://schemas.microsoft.com/office/drawing/2014/main" id="{5BBF678C-8365-374C-8592-2F40109183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6" name="Freeform 1001">
              <a:extLst>
                <a:ext uri="{FF2B5EF4-FFF2-40B4-BE49-F238E27FC236}">
                  <a16:creationId xmlns:a16="http://schemas.microsoft.com/office/drawing/2014/main" id="{43320BBC-6D3F-CE4C-AE57-EE45F3319F3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7" name="Group 1002">
              <a:extLst>
                <a:ext uri="{FF2B5EF4-FFF2-40B4-BE49-F238E27FC236}">
                  <a16:creationId xmlns:a16="http://schemas.microsoft.com/office/drawing/2014/main" id="{4ED748C4-471F-B74E-9328-2437DB94B8F7}"/>
                </a:ext>
              </a:extLst>
            </p:cNvPr>
            <p:cNvGrpSpPr>
              <a:grpSpLocks/>
            </p:cNvGrpSpPr>
            <p:nvPr/>
          </p:nvGrpSpPr>
          <p:grpSpPr bwMode="auto">
            <a:xfrm>
              <a:off x="4739" y="1327"/>
              <a:ext cx="582" cy="139"/>
              <a:chOff x="614" y="2568"/>
              <a:chExt cx="725" cy="139"/>
            </a:xfrm>
          </p:grpSpPr>
          <p:sp>
            <p:nvSpPr>
              <p:cNvPr id="199" name="AutoShape 1003">
                <a:extLst>
                  <a:ext uri="{FF2B5EF4-FFF2-40B4-BE49-F238E27FC236}">
                    <a16:creationId xmlns:a16="http://schemas.microsoft.com/office/drawing/2014/main" id="{DE163CA4-FABE-9B4C-973B-7160FB0CA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0" name="AutoShape 1004">
                <a:extLst>
                  <a:ext uri="{FF2B5EF4-FFF2-40B4-BE49-F238E27FC236}">
                    <a16:creationId xmlns:a16="http://schemas.microsoft.com/office/drawing/2014/main" id="{D50A283A-2FFB-A24F-A406-2910EEA8C4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8" name="Rectangle 1005">
              <a:extLst>
                <a:ext uri="{FF2B5EF4-FFF2-40B4-BE49-F238E27FC236}">
                  <a16:creationId xmlns:a16="http://schemas.microsoft.com/office/drawing/2014/main" id="{42659E43-E287-8942-BD23-94141CB4BE8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9" name="Freeform 1006">
              <a:extLst>
                <a:ext uri="{FF2B5EF4-FFF2-40B4-BE49-F238E27FC236}">
                  <a16:creationId xmlns:a16="http://schemas.microsoft.com/office/drawing/2014/main" id="{48DEF8E3-26E3-0E48-88EA-BAB435AE5150}"/>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0" name="Freeform 1007">
              <a:extLst>
                <a:ext uri="{FF2B5EF4-FFF2-40B4-BE49-F238E27FC236}">
                  <a16:creationId xmlns:a16="http://schemas.microsoft.com/office/drawing/2014/main" id="{7869EB64-11F6-624E-9B28-6986DD9D076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 name="Oval 1008">
              <a:extLst>
                <a:ext uri="{FF2B5EF4-FFF2-40B4-BE49-F238E27FC236}">
                  <a16:creationId xmlns:a16="http://schemas.microsoft.com/office/drawing/2014/main" id="{322E0F0C-40A1-7E43-B9BC-A271C6411EA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2" name="Freeform 1009">
              <a:extLst>
                <a:ext uri="{FF2B5EF4-FFF2-40B4-BE49-F238E27FC236}">
                  <a16:creationId xmlns:a16="http://schemas.microsoft.com/office/drawing/2014/main" id="{2C34A91D-8DF1-DE40-8F88-B7AB2BE630C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 name="AutoShape 1010">
              <a:extLst>
                <a:ext uri="{FF2B5EF4-FFF2-40B4-BE49-F238E27FC236}">
                  <a16:creationId xmlns:a16="http://schemas.microsoft.com/office/drawing/2014/main" id="{C10585A3-5046-F44C-A720-1B5360D1A1E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4" name="AutoShape 1011">
              <a:extLst>
                <a:ext uri="{FF2B5EF4-FFF2-40B4-BE49-F238E27FC236}">
                  <a16:creationId xmlns:a16="http://schemas.microsoft.com/office/drawing/2014/main" id="{0F1CC371-A8A5-1146-9D54-06BA5783B279}"/>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5" name="Oval 1012">
              <a:extLst>
                <a:ext uri="{FF2B5EF4-FFF2-40B4-BE49-F238E27FC236}">
                  <a16:creationId xmlns:a16="http://schemas.microsoft.com/office/drawing/2014/main" id="{165ACFDB-EB0A-EF4A-A53B-E952BF38B28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6" name="Oval 1013">
              <a:extLst>
                <a:ext uri="{FF2B5EF4-FFF2-40B4-BE49-F238E27FC236}">
                  <a16:creationId xmlns:a16="http://schemas.microsoft.com/office/drawing/2014/main" id="{8E1C86F1-E8A5-AB43-9FBE-05329F11F8D9}"/>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7" name="Oval 1014">
              <a:extLst>
                <a:ext uri="{FF2B5EF4-FFF2-40B4-BE49-F238E27FC236}">
                  <a16:creationId xmlns:a16="http://schemas.microsoft.com/office/drawing/2014/main" id="{0C189499-8A09-3E4B-B216-1DBC5D3CDC7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8" name="Rectangle 1015">
              <a:extLst>
                <a:ext uri="{FF2B5EF4-FFF2-40B4-BE49-F238E27FC236}">
                  <a16:creationId xmlns:a16="http://schemas.microsoft.com/office/drawing/2014/main" id="{F801E0C5-03DC-4947-89BB-24F841D73CA1}"/>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87" name="Group 590">
            <a:extLst>
              <a:ext uri="{FF2B5EF4-FFF2-40B4-BE49-F238E27FC236}">
                <a16:creationId xmlns:a16="http://schemas.microsoft.com/office/drawing/2014/main" id="{B2AAF0C3-BD73-634D-B492-B7CCF9735ED5}"/>
              </a:ext>
            </a:extLst>
          </p:cNvPr>
          <p:cNvGrpSpPr>
            <a:grpSpLocks/>
          </p:cNvGrpSpPr>
          <p:nvPr/>
        </p:nvGrpSpPr>
        <p:grpSpPr bwMode="auto">
          <a:xfrm flipH="1">
            <a:off x="7773981" y="5281060"/>
            <a:ext cx="345630" cy="320302"/>
            <a:chOff x="2839" y="3501"/>
            <a:chExt cx="755" cy="803"/>
          </a:xfrm>
        </p:grpSpPr>
        <p:pic>
          <p:nvPicPr>
            <p:cNvPr id="488" name="Picture 591" descr="desktop_computer_stylized_medium">
              <a:extLst>
                <a:ext uri="{FF2B5EF4-FFF2-40B4-BE49-F238E27FC236}">
                  <a16:creationId xmlns:a16="http://schemas.microsoft.com/office/drawing/2014/main" id="{1B000E5D-AA79-9741-93EF-69776E79DCF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592">
              <a:extLst>
                <a:ext uri="{FF2B5EF4-FFF2-40B4-BE49-F238E27FC236}">
                  <a16:creationId xmlns:a16="http://schemas.microsoft.com/office/drawing/2014/main" id="{E285DBFE-A1C0-DE49-94FA-3F8D49F9AA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9" name="Rectangle 8">
            <a:extLst>
              <a:ext uri="{FF2B5EF4-FFF2-40B4-BE49-F238E27FC236}">
                <a16:creationId xmlns:a16="http://schemas.microsoft.com/office/drawing/2014/main" id="{04483029-0B46-154F-9CA3-FEA06875B8DB}"/>
              </a:ext>
            </a:extLst>
          </p:cNvPr>
          <p:cNvSpPr/>
          <p:nvPr/>
        </p:nvSpPr>
        <p:spPr>
          <a:xfrm>
            <a:off x="6471025" y="1451551"/>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A912210B-AFA0-C747-B0D5-6E0D32FFEF07}"/>
              </a:ext>
            </a:extLst>
          </p:cNvPr>
          <p:cNvGrpSpPr/>
          <p:nvPr/>
        </p:nvGrpSpPr>
        <p:grpSpPr>
          <a:xfrm>
            <a:off x="7439074" y="1859725"/>
            <a:ext cx="4144321" cy="4127477"/>
            <a:chOff x="7439074" y="1859725"/>
            <a:chExt cx="4144321" cy="4127477"/>
          </a:xfrm>
        </p:grpSpPr>
        <p:grpSp>
          <p:nvGrpSpPr>
            <p:cNvPr id="15" name="Group 14">
              <a:extLst>
                <a:ext uri="{FF2B5EF4-FFF2-40B4-BE49-F238E27FC236}">
                  <a16:creationId xmlns:a16="http://schemas.microsoft.com/office/drawing/2014/main" id="{5DBD1858-2E40-9545-88AD-AAD37777C13D}"/>
                </a:ext>
              </a:extLst>
            </p:cNvPr>
            <p:cNvGrpSpPr/>
            <p:nvPr/>
          </p:nvGrpSpPr>
          <p:grpSpPr>
            <a:xfrm>
              <a:off x="7439074" y="1859725"/>
              <a:ext cx="1802647" cy="1120859"/>
              <a:chOff x="7439074" y="1859725"/>
              <a:chExt cx="1802647" cy="1120859"/>
            </a:xfrm>
          </p:grpSpPr>
          <p:pic>
            <p:nvPicPr>
              <p:cNvPr id="242" name="Picture 799" descr="cell_tower_radiation copy">
                <a:extLst>
                  <a:ext uri="{FF2B5EF4-FFF2-40B4-BE49-F238E27FC236}">
                    <a16:creationId xmlns:a16="http://schemas.microsoft.com/office/drawing/2014/main" id="{B5B28CD6-3076-384D-8180-86543C59B6C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Line 426">
                <a:extLst>
                  <a:ext uri="{FF2B5EF4-FFF2-40B4-BE49-F238E27FC236}">
                    <a16:creationId xmlns:a16="http://schemas.microsoft.com/office/drawing/2014/main" id="{DDAEB50C-98DD-DA43-B9C4-9AB7F9ED5BFD}"/>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41" name="Group 783">
                <a:extLst>
                  <a:ext uri="{FF2B5EF4-FFF2-40B4-BE49-F238E27FC236}">
                    <a16:creationId xmlns:a16="http://schemas.microsoft.com/office/drawing/2014/main" id="{02FEAFB4-9831-B64A-9F54-92C532E8F36E}"/>
                  </a:ext>
                </a:extLst>
              </p:cNvPr>
              <p:cNvGrpSpPr>
                <a:grpSpLocks/>
              </p:cNvGrpSpPr>
              <p:nvPr/>
            </p:nvGrpSpPr>
            <p:grpSpPr bwMode="auto">
              <a:xfrm>
                <a:off x="8050698" y="2309376"/>
                <a:ext cx="298450" cy="464008"/>
                <a:chOff x="3130" y="3288"/>
                <a:chExt cx="410" cy="742"/>
              </a:xfrm>
            </p:grpSpPr>
            <p:sp>
              <p:nvSpPr>
                <p:cNvPr id="244" name="Line 270">
                  <a:extLst>
                    <a:ext uri="{FF2B5EF4-FFF2-40B4-BE49-F238E27FC236}">
                      <a16:creationId xmlns:a16="http://schemas.microsoft.com/office/drawing/2014/main" id="{A9300902-94F3-8949-9A54-8B95986ACBE5}"/>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 name="Line 271">
                  <a:extLst>
                    <a:ext uri="{FF2B5EF4-FFF2-40B4-BE49-F238E27FC236}">
                      <a16:creationId xmlns:a16="http://schemas.microsoft.com/office/drawing/2014/main" id="{B93F32E3-8690-BD4B-B848-94E1FAAB5E88}"/>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6" name="Line 272">
                  <a:extLst>
                    <a:ext uri="{FF2B5EF4-FFF2-40B4-BE49-F238E27FC236}">
                      <a16:creationId xmlns:a16="http://schemas.microsoft.com/office/drawing/2014/main" id="{AB0BEDC3-F0F0-4E42-A55F-57AC0548D591}"/>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7" name="Line 273">
                  <a:extLst>
                    <a:ext uri="{FF2B5EF4-FFF2-40B4-BE49-F238E27FC236}">
                      <a16:creationId xmlns:a16="http://schemas.microsoft.com/office/drawing/2014/main" id="{3AF299DE-8F54-D84C-B398-5B3B44C53A96}"/>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8" name="Line 274">
                  <a:extLst>
                    <a:ext uri="{FF2B5EF4-FFF2-40B4-BE49-F238E27FC236}">
                      <a16:creationId xmlns:a16="http://schemas.microsoft.com/office/drawing/2014/main" id="{C2005C3C-C4BA-FD44-A127-E5C4FE594D94}"/>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9" name="Line 275">
                  <a:extLst>
                    <a:ext uri="{FF2B5EF4-FFF2-40B4-BE49-F238E27FC236}">
                      <a16:creationId xmlns:a16="http://schemas.microsoft.com/office/drawing/2014/main" id="{948DF918-9246-AF45-A55F-C5B7436635B2}"/>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 name="Line 276">
                  <a:extLst>
                    <a:ext uri="{FF2B5EF4-FFF2-40B4-BE49-F238E27FC236}">
                      <a16:creationId xmlns:a16="http://schemas.microsoft.com/office/drawing/2014/main" id="{3D1534AB-9253-A140-B4C5-81F085C4528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1" name="Line 277">
                  <a:extLst>
                    <a:ext uri="{FF2B5EF4-FFF2-40B4-BE49-F238E27FC236}">
                      <a16:creationId xmlns:a16="http://schemas.microsoft.com/office/drawing/2014/main" id="{3BA377A2-6A51-F64B-AA8B-4FB90FAA7D33}"/>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2" name="Line 278">
                  <a:extLst>
                    <a:ext uri="{FF2B5EF4-FFF2-40B4-BE49-F238E27FC236}">
                      <a16:creationId xmlns:a16="http://schemas.microsoft.com/office/drawing/2014/main" id="{FA310FA6-4B1E-0047-8066-8AF44673F2B8}"/>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3" name="Line 279">
                  <a:extLst>
                    <a:ext uri="{FF2B5EF4-FFF2-40B4-BE49-F238E27FC236}">
                      <a16:creationId xmlns:a16="http://schemas.microsoft.com/office/drawing/2014/main" id="{254B094E-F3D3-0F46-BF4E-A226644B01D8}"/>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4" name="Line 280">
                  <a:extLst>
                    <a:ext uri="{FF2B5EF4-FFF2-40B4-BE49-F238E27FC236}">
                      <a16:creationId xmlns:a16="http://schemas.microsoft.com/office/drawing/2014/main" id="{9805319A-9CA5-7340-811A-8DBCB5A2BAC3}"/>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Line 281">
                  <a:extLst>
                    <a:ext uri="{FF2B5EF4-FFF2-40B4-BE49-F238E27FC236}">
                      <a16:creationId xmlns:a16="http://schemas.microsoft.com/office/drawing/2014/main" id="{6042C4DF-7427-904B-A064-26708AF48089}"/>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 name="Line 282">
                  <a:extLst>
                    <a:ext uri="{FF2B5EF4-FFF2-40B4-BE49-F238E27FC236}">
                      <a16:creationId xmlns:a16="http://schemas.microsoft.com/office/drawing/2014/main" id="{21FF36A4-E56F-C94A-8E67-9A6E4DA844B2}"/>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 name="Line 283">
                  <a:extLst>
                    <a:ext uri="{FF2B5EF4-FFF2-40B4-BE49-F238E27FC236}">
                      <a16:creationId xmlns:a16="http://schemas.microsoft.com/office/drawing/2014/main" id="{C6A0831D-FA2C-E744-8FE0-FDFDDB5FDD0D}"/>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 name="Line 284">
                  <a:extLst>
                    <a:ext uri="{FF2B5EF4-FFF2-40B4-BE49-F238E27FC236}">
                      <a16:creationId xmlns:a16="http://schemas.microsoft.com/office/drawing/2014/main" id="{65548550-729A-4849-9DC4-127F8FE86B26}"/>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07" name="Group 406">
                <a:extLst>
                  <a:ext uri="{FF2B5EF4-FFF2-40B4-BE49-F238E27FC236}">
                    <a16:creationId xmlns:a16="http://schemas.microsoft.com/office/drawing/2014/main" id="{CBD7A282-C22D-714A-88F1-C7D4EDD107F8}"/>
                  </a:ext>
                </a:extLst>
              </p:cNvPr>
              <p:cNvGrpSpPr/>
              <p:nvPr/>
            </p:nvGrpSpPr>
            <p:grpSpPr>
              <a:xfrm>
                <a:off x="8439827" y="2812309"/>
                <a:ext cx="353678" cy="168275"/>
                <a:chOff x="7493876" y="2774731"/>
                <a:chExt cx="1481958" cy="894622"/>
              </a:xfrm>
            </p:grpSpPr>
            <p:sp>
              <p:nvSpPr>
                <p:cNvPr id="408" name="Freeform 407">
                  <a:extLst>
                    <a:ext uri="{FF2B5EF4-FFF2-40B4-BE49-F238E27FC236}">
                      <a16:creationId xmlns:a16="http://schemas.microsoft.com/office/drawing/2014/main" id="{3C206862-9269-EE48-877D-EE261101A44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09" name="Oval 408">
                  <a:extLst>
                    <a:ext uri="{FF2B5EF4-FFF2-40B4-BE49-F238E27FC236}">
                      <a16:creationId xmlns:a16="http://schemas.microsoft.com/office/drawing/2014/main" id="{9B69A2C6-F31C-E749-B77A-1818B15E1B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10" name="Group 409">
                  <a:extLst>
                    <a:ext uri="{FF2B5EF4-FFF2-40B4-BE49-F238E27FC236}">
                      <a16:creationId xmlns:a16="http://schemas.microsoft.com/office/drawing/2014/main" id="{08BE9AB8-F5DA-4D4A-9621-9AB05D691F0C}"/>
                    </a:ext>
                  </a:extLst>
                </p:cNvPr>
                <p:cNvGrpSpPr/>
                <p:nvPr/>
              </p:nvGrpSpPr>
              <p:grpSpPr>
                <a:xfrm>
                  <a:off x="7713663" y="2848339"/>
                  <a:ext cx="1042107" cy="425543"/>
                  <a:chOff x="7786941" y="2884917"/>
                  <a:chExt cx="897649" cy="353919"/>
                </a:xfrm>
              </p:grpSpPr>
              <p:sp>
                <p:nvSpPr>
                  <p:cNvPr id="411" name="Freeform 410">
                    <a:extLst>
                      <a:ext uri="{FF2B5EF4-FFF2-40B4-BE49-F238E27FC236}">
                        <a16:creationId xmlns:a16="http://schemas.microsoft.com/office/drawing/2014/main" id="{56E730F0-5BB3-6446-9D5B-82D51B9EDA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2" name="Freeform 411">
                    <a:extLst>
                      <a:ext uri="{FF2B5EF4-FFF2-40B4-BE49-F238E27FC236}">
                        <a16:creationId xmlns:a16="http://schemas.microsoft.com/office/drawing/2014/main" id="{5BA37E27-2FC6-BA43-8A97-14171CB51FD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3" name="Freeform 412">
                    <a:extLst>
                      <a:ext uri="{FF2B5EF4-FFF2-40B4-BE49-F238E27FC236}">
                        <a16:creationId xmlns:a16="http://schemas.microsoft.com/office/drawing/2014/main" id="{CCB37CB3-304F-6144-85D0-8B420BDD08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4" name="Freeform 413">
                    <a:extLst>
                      <a:ext uri="{FF2B5EF4-FFF2-40B4-BE49-F238E27FC236}">
                        <a16:creationId xmlns:a16="http://schemas.microsoft.com/office/drawing/2014/main" id="{BD0CA8E5-A033-834A-A402-E2EFB2FBBFC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360" name="Picture 654" descr="antenna_radiation_stylized">
                <a:extLst>
                  <a:ext uri="{FF2B5EF4-FFF2-40B4-BE49-F238E27FC236}">
                    <a16:creationId xmlns:a16="http://schemas.microsoft.com/office/drawing/2014/main" id="{0A17C594-505E-6F41-AEEB-272A31DFD26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50224" y="1859725"/>
                <a:ext cx="415925" cy="8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017" descr="antenna_stylized">
                <a:extLst>
                  <a:ext uri="{FF2B5EF4-FFF2-40B4-BE49-F238E27FC236}">
                    <a16:creationId xmlns:a16="http://schemas.microsoft.com/office/drawing/2014/main" id="{27A537F5-5D99-BF4C-9B11-E9782673F1A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439074" y="235661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1017" descr="antenna_stylized">
                <a:extLst>
                  <a:ext uri="{FF2B5EF4-FFF2-40B4-BE49-F238E27FC236}">
                    <a16:creationId xmlns:a16="http://schemas.microsoft.com/office/drawing/2014/main" id="{F4E4C4C0-89A6-D74D-B25C-228CE5BC1DB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37781" y="231972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1017" descr="antenna_stylized">
                <a:extLst>
                  <a:ext uri="{FF2B5EF4-FFF2-40B4-BE49-F238E27FC236}">
                    <a16:creationId xmlns:a16="http://schemas.microsoft.com/office/drawing/2014/main" id="{F0886BE8-9B0B-F046-92AA-1AC818378EA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711019" y="205912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11">
              <a:extLst>
                <a:ext uri="{FF2B5EF4-FFF2-40B4-BE49-F238E27FC236}">
                  <a16:creationId xmlns:a16="http://schemas.microsoft.com/office/drawing/2014/main" id="{4C0639A7-533B-6644-A560-40B5151A7BE4}"/>
                </a:ext>
              </a:extLst>
            </p:cNvPr>
            <p:cNvGrpSpPr/>
            <p:nvPr/>
          </p:nvGrpSpPr>
          <p:grpSpPr>
            <a:xfrm>
              <a:off x="7493518" y="3325424"/>
              <a:ext cx="911538" cy="843226"/>
              <a:chOff x="7493518" y="3325424"/>
              <a:chExt cx="911538" cy="843226"/>
            </a:xfrm>
          </p:grpSpPr>
          <p:pic>
            <p:nvPicPr>
              <p:cNvPr id="261" name="Picture 777" descr="access_point_stylized_small">
                <a:extLst>
                  <a:ext uri="{FF2B5EF4-FFF2-40B4-BE49-F238E27FC236}">
                    <a16:creationId xmlns:a16="http://schemas.microsoft.com/office/drawing/2014/main" id="{FA9A412B-D725-D449-8707-A3626DCB481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0FFCC6D2-A029-1E45-9C4D-1FF4453F0EB7}"/>
                  </a:ext>
                </a:extLst>
              </p:cNvPr>
              <p:cNvGrpSpPr/>
              <p:nvPr/>
            </p:nvGrpSpPr>
            <p:grpSpPr>
              <a:xfrm>
                <a:off x="7493518" y="3325424"/>
                <a:ext cx="911538" cy="816238"/>
                <a:chOff x="7493518" y="3325424"/>
                <a:chExt cx="911538" cy="816238"/>
              </a:xfrm>
            </p:grpSpPr>
            <p:sp>
              <p:nvSpPr>
                <p:cNvPr id="33" name="Line 443">
                  <a:extLst>
                    <a:ext uri="{FF2B5EF4-FFF2-40B4-BE49-F238E27FC236}">
                      <a16:creationId xmlns:a16="http://schemas.microsoft.com/office/drawing/2014/main" id="{BCDF073B-F330-A345-A512-B85DFD399D1F}"/>
                    </a:ext>
                  </a:extLst>
                </p:cNvPr>
                <p:cNvSpPr>
                  <a:spLocks noChangeShapeType="1"/>
                </p:cNvSpPr>
                <p:nvPr/>
              </p:nvSpPr>
              <p:spPr bwMode="auto">
                <a:xfrm>
                  <a:off x="8247778" y="3829970"/>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Line 449">
                  <a:extLst>
                    <a:ext uri="{FF2B5EF4-FFF2-40B4-BE49-F238E27FC236}">
                      <a16:creationId xmlns:a16="http://schemas.microsoft.com/office/drawing/2014/main" id="{53CD988A-3515-7242-9C29-87AF281086FD}"/>
                    </a:ext>
                  </a:extLst>
                </p:cNvPr>
                <p:cNvSpPr>
                  <a:spLocks noChangeShapeType="1"/>
                </p:cNvSpPr>
                <p:nvPr/>
              </p:nvSpPr>
              <p:spPr bwMode="auto">
                <a:xfrm flipV="1">
                  <a:off x="7857253" y="4041107"/>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62" name="Picture 778" descr="antenna_radiation_stylized">
                  <a:extLst>
                    <a:ext uri="{FF2B5EF4-FFF2-40B4-BE49-F238E27FC236}">
                      <a16:creationId xmlns:a16="http://schemas.microsoft.com/office/drawing/2014/main" id="{B73E5F98-BC74-DB47-BA02-5F29DC67572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5" name="Group 414">
                  <a:extLst>
                    <a:ext uri="{FF2B5EF4-FFF2-40B4-BE49-F238E27FC236}">
                      <a16:creationId xmlns:a16="http://schemas.microsoft.com/office/drawing/2014/main" id="{F0DE4078-0801-A244-9A82-F7502B8B24A0}"/>
                    </a:ext>
                  </a:extLst>
                </p:cNvPr>
                <p:cNvGrpSpPr/>
                <p:nvPr/>
              </p:nvGrpSpPr>
              <p:grpSpPr>
                <a:xfrm>
                  <a:off x="8050070" y="3965994"/>
                  <a:ext cx="354986" cy="175668"/>
                  <a:chOff x="7493876" y="2774731"/>
                  <a:chExt cx="1481958" cy="894622"/>
                </a:xfrm>
              </p:grpSpPr>
              <p:sp>
                <p:nvSpPr>
                  <p:cNvPr id="416" name="Freeform 415">
                    <a:extLst>
                      <a:ext uri="{FF2B5EF4-FFF2-40B4-BE49-F238E27FC236}">
                        <a16:creationId xmlns:a16="http://schemas.microsoft.com/office/drawing/2014/main" id="{EA784F43-D793-4342-92F3-EBC3632212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17" name="Oval 416">
                    <a:extLst>
                      <a:ext uri="{FF2B5EF4-FFF2-40B4-BE49-F238E27FC236}">
                        <a16:creationId xmlns:a16="http://schemas.microsoft.com/office/drawing/2014/main" id="{75841943-4184-5D4E-AAD4-8FEAC9D733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18" name="Group 417">
                    <a:extLst>
                      <a:ext uri="{FF2B5EF4-FFF2-40B4-BE49-F238E27FC236}">
                        <a16:creationId xmlns:a16="http://schemas.microsoft.com/office/drawing/2014/main" id="{23FBC748-DCBA-AA41-A6F7-895374D50CDF}"/>
                      </a:ext>
                    </a:extLst>
                  </p:cNvPr>
                  <p:cNvGrpSpPr/>
                  <p:nvPr/>
                </p:nvGrpSpPr>
                <p:grpSpPr>
                  <a:xfrm>
                    <a:off x="7713663" y="2848339"/>
                    <a:ext cx="1042107" cy="425543"/>
                    <a:chOff x="7786941" y="2884917"/>
                    <a:chExt cx="897649" cy="353919"/>
                  </a:xfrm>
                </p:grpSpPr>
                <p:sp>
                  <p:nvSpPr>
                    <p:cNvPr id="419" name="Freeform 418">
                      <a:extLst>
                        <a:ext uri="{FF2B5EF4-FFF2-40B4-BE49-F238E27FC236}">
                          <a16:creationId xmlns:a16="http://schemas.microsoft.com/office/drawing/2014/main" id="{96DA1F2B-2063-8C40-BF46-086C20D317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0" name="Freeform 419">
                      <a:extLst>
                        <a:ext uri="{FF2B5EF4-FFF2-40B4-BE49-F238E27FC236}">
                          <a16:creationId xmlns:a16="http://schemas.microsoft.com/office/drawing/2014/main" id="{8A1EF987-02EE-DA4D-8224-02537D5034D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1" name="Freeform 420">
                      <a:extLst>
                        <a:ext uri="{FF2B5EF4-FFF2-40B4-BE49-F238E27FC236}">
                          <a16:creationId xmlns:a16="http://schemas.microsoft.com/office/drawing/2014/main" id="{1FC5854A-AF8F-6841-92AD-B18DDAF1E9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2" name="Freeform 421">
                      <a:extLst>
                        <a:ext uri="{FF2B5EF4-FFF2-40B4-BE49-F238E27FC236}">
                          <a16:creationId xmlns:a16="http://schemas.microsoft.com/office/drawing/2014/main" id="{A510FA68-BEB6-B54A-A1D4-984168F8571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91" name="Picture 1115" descr="antenna_stylized">
                  <a:extLst>
                    <a:ext uri="{FF2B5EF4-FFF2-40B4-BE49-F238E27FC236}">
                      <a16:creationId xmlns:a16="http://schemas.microsoft.com/office/drawing/2014/main" id="{1821BC3E-6137-D844-92B9-4BA4CFF41F6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93518" y="341914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115" descr="antenna_stylized">
                  <a:extLst>
                    <a:ext uri="{FF2B5EF4-FFF2-40B4-BE49-F238E27FC236}">
                      <a16:creationId xmlns:a16="http://schemas.microsoft.com/office/drawing/2014/main" id="{C1A64F68-4D16-AE4F-AB60-09D2C0CF0E2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03435" y="33254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6" name="Group 15">
              <a:extLst>
                <a:ext uri="{FF2B5EF4-FFF2-40B4-BE49-F238E27FC236}">
                  <a16:creationId xmlns:a16="http://schemas.microsoft.com/office/drawing/2014/main" id="{E43A22F9-CEFC-E64E-9231-138462077C83}"/>
                </a:ext>
              </a:extLst>
            </p:cNvPr>
            <p:cNvGrpSpPr/>
            <p:nvPr/>
          </p:nvGrpSpPr>
          <p:grpSpPr>
            <a:xfrm>
              <a:off x="10884085" y="3428485"/>
              <a:ext cx="604586" cy="405973"/>
              <a:chOff x="10884085" y="3428485"/>
              <a:chExt cx="604586" cy="405973"/>
            </a:xfrm>
          </p:grpSpPr>
          <p:grpSp>
            <p:nvGrpSpPr>
              <p:cNvPr id="455" name="Group 454">
                <a:extLst>
                  <a:ext uri="{FF2B5EF4-FFF2-40B4-BE49-F238E27FC236}">
                    <a16:creationId xmlns:a16="http://schemas.microsoft.com/office/drawing/2014/main" id="{52B7B73B-1125-084D-8669-C68CC371DDC6}"/>
                  </a:ext>
                </a:extLst>
              </p:cNvPr>
              <p:cNvGrpSpPr/>
              <p:nvPr/>
            </p:nvGrpSpPr>
            <p:grpSpPr>
              <a:xfrm>
                <a:off x="10884085" y="3601365"/>
                <a:ext cx="170989" cy="97052"/>
                <a:chOff x="7493876" y="2774731"/>
                <a:chExt cx="1481958" cy="894622"/>
              </a:xfrm>
            </p:grpSpPr>
            <p:sp>
              <p:nvSpPr>
                <p:cNvPr id="456" name="Freeform 455">
                  <a:extLst>
                    <a:ext uri="{FF2B5EF4-FFF2-40B4-BE49-F238E27FC236}">
                      <a16:creationId xmlns:a16="http://schemas.microsoft.com/office/drawing/2014/main" id="{3196A4F9-B139-4D4B-B210-0318216604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57" name="Oval 456">
                  <a:extLst>
                    <a:ext uri="{FF2B5EF4-FFF2-40B4-BE49-F238E27FC236}">
                      <a16:creationId xmlns:a16="http://schemas.microsoft.com/office/drawing/2014/main" id="{1D1C7F3A-BE45-014B-AF9C-58CA77DA029D}"/>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8" name="Group 457">
                  <a:extLst>
                    <a:ext uri="{FF2B5EF4-FFF2-40B4-BE49-F238E27FC236}">
                      <a16:creationId xmlns:a16="http://schemas.microsoft.com/office/drawing/2014/main" id="{83DFFE47-64E8-F54C-8ABC-E896DA957F0D}"/>
                    </a:ext>
                  </a:extLst>
                </p:cNvPr>
                <p:cNvGrpSpPr/>
                <p:nvPr/>
              </p:nvGrpSpPr>
              <p:grpSpPr>
                <a:xfrm>
                  <a:off x="7713663" y="2848339"/>
                  <a:ext cx="1042107" cy="425543"/>
                  <a:chOff x="7786941" y="2884917"/>
                  <a:chExt cx="897649" cy="353919"/>
                </a:xfrm>
              </p:grpSpPr>
              <p:sp>
                <p:nvSpPr>
                  <p:cNvPr id="459" name="Freeform 458">
                    <a:extLst>
                      <a:ext uri="{FF2B5EF4-FFF2-40B4-BE49-F238E27FC236}">
                        <a16:creationId xmlns:a16="http://schemas.microsoft.com/office/drawing/2014/main" id="{2A9F0EE2-8F99-EB4D-9331-7AE3BDCBE9C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0" name="Freeform 459">
                    <a:extLst>
                      <a:ext uri="{FF2B5EF4-FFF2-40B4-BE49-F238E27FC236}">
                        <a16:creationId xmlns:a16="http://schemas.microsoft.com/office/drawing/2014/main" id="{2E314A90-8DB8-2A49-8BB6-D51C2DAE9CF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1" name="Freeform 460">
                    <a:extLst>
                      <a:ext uri="{FF2B5EF4-FFF2-40B4-BE49-F238E27FC236}">
                        <a16:creationId xmlns:a16="http://schemas.microsoft.com/office/drawing/2014/main" id="{7D8C0277-204E-2B4D-B954-94739B9DE7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2" name="Freeform 461">
                    <a:extLst>
                      <a:ext uri="{FF2B5EF4-FFF2-40B4-BE49-F238E27FC236}">
                        <a16:creationId xmlns:a16="http://schemas.microsoft.com/office/drawing/2014/main" id="{69955D3C-6D1B-EA40-8228-73DF01564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92" name="Group 391">
                <a:extLst>
                  <a:ext uri="{FF2B5EF4-FFF2-40B4-BE49-F238E27FC236}">
                    <a16:creationId xmlns:a16="http://schemas.microsoft.com/office/drawing/2014/main" id="{710FDFDB-5658-6346-883B-53F72A0E1C90}"/>
                  </a:ext>
                </a:extLst>
              </p:cNvPr>
              <p:cNvGrpSpPr/>
              <p:nvPr/>
            </p:nvGrpSpPr>
            <p:grpSpPr>
              <a:xfrm>
                <a:off x="11064947" y="3428485"/>
                <a:ext cx="423724" cy="405973"/>
                <a:chOff x="5103720" y="2693365"/>
                <a:chExt cx="611650" cy="414788"/>
              </a:xfrm>
            </p:grpSpPr>
            <p:cxnSp>
              <p:nvCxnSpPr>
                <p:cNvPr id="393" name="Straight Connector 392">
                  <a:extLst>
                    <a:ext uri="{FF2B5EF4-FFF2-40B4-BE49-F238E27FC236}">
                      <a16:creationId xmlns:a16="http://schemas.microsoft.com/office/drawing/2014/main" id="{21121473-8384-8944-A0B5-DD441780262C}"/>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95" name="Group 394">
                  <a:extLst>
                    <a:ext uri="{FF2B5EF4-FFF2-40B4-BE49-F238E27FC236}">
                      <a16:creationId xmlns:a16="http://schemas.microsoft.com/office/drawing/2014/main" id="{11366773-360A-0449-911A-80462659C660}"/>
                    </a:ext>
                  </a:extLst>
                </p:cNvPr>
                <p:cNvGrpSpPr/>
                <p:nvPr/>
              </p:nvGrpSpPr>
              <p:grpSpPr>
                <a:xfrm>
                  <a:off x="5275406" y="2693365"/>
                  <a:ext cx="439964" cy="414788"/>
                  <a:chOff x="5275406" y="2711455"/>
                  <a:chExt cx="452949" cy="405518"/>
                </a:xfrm>
              </p:grpSpPr>
              <p:pic>
                <p:nvPicPr>
                  <p:cNvPr id="396" name="Picture 395" descr="server_rack.png">
                    <a:extLst>
                      <a:ext uri="{FF2B5EF4-FFF2-40B4-BE49-F238E27FC236}">
                        <a16:creationId xmlns:a16="http://schemas.microsoft.com/office/drawing/2014/main" id="{361EFF3D-6A1F-2646-B975-1FACB4284FB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97" name="Picture 396" descr="server_rack.png">
                    <a:extLst>
                      <a:ext uri="{FF2B5EF4-FFF2-40B4-BE49-F238E27FC236}">
                        <a16:creationId xmlns:a16="http://schemas.microsoft.com/office/drawing/2014/main" id="{E83F8942-DE11-A747-A5A4-EDFBB17BFC8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98" name="Picture 397" descr="server_rack.png">
                    <a:extLst>
                      <a:ext uri="{FF2B5EF4-FFF2-40B4-BE49-F238E27FC236}">
                        <a16:creationId xmlns:a16="http://schemas.microsoft.com/office/drawing/2014/main" id="{300ED1AC-F5EE-3C49-B963-42178C24340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10" name="Group 9">
              <a:extLst>
                <a:ext uri="{FF2B5EF4-FFF2-40B4-BE49-F238E27FC236}">
                  <a16:creationId xmlns:a16="http://schemas.microsoft.com/office/drawing/2014/main" id="{F94C1D3C-A4C3-8F43-933A-1DDD15B3AD09}"/>
                </a:ext>
              </a:extLst>
            </p:cNvPr>
            <p:cNvGrpSpPr/>
            <p:nvPr/>
          </p:nvGrpSpPr>
          <p:grpSpPr>
            <a:xfrm>
              <a:off x="7975881" y="4741266"/>
              <a:ext cx="2318709" cy="1245936"/>
              <a:chOff x="7948367" y="4775686"/>
              <a:chExt cx="2318709" cy="1245936"/>
            </a:xfrm>
          </p:grpSpPr>
          <p:sp>
            <p:nvSpPr>
              <p:cNvPr id="22" name="Line 428">
                <a:extLst>
                  <a:ext uri="{FF2B5EF4-FFF2-40B4-BE49-F238E27FC236}">
                    <a16:creationId xmlns:a16="http://schemas.microsoft.com/office/drawing/2014/main" id="{28DDE19D-11FD-214B-B68A-9F6AAEA3AAEC}"/>
                  </a:ext>
                </a:extLst>
              </p:cNvPr>
              <p:cNvSpPr>
                <a:spLocks noChangeShapeType="1"/>
              </p:cNvSpPr>
              <p:nvPr/>
            </p:nvSpPr>
            <p:spPr bwMode="auto">
              <a:xfrm rot="16200000" flipV="1">
                <a:off x="9789609" y="5251739"/>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Line 435">
                <a:extLst>
                  <a:ext uri="{FF2B5EF4-FFF2-40B4-BE49-F238E27FC236}">
                    <a16:creationId xmlns:a16="http://schemas.microsoft.com/office/drawing/2014/main" id="{D2EFF5DE-9380-7D46-847C-7986E80C63F3}"/>
                  </a:ext>
                </a:extLst>
              </p:cNvPr>
              <p:cNvSpPr>
                <a:spLocks noChangeShapeType="1"/>
              </p:cNvSpPr>
              <p:nvPr/>
            </p:nvSpPr>
            <p:spPr bwMode="auto">
              <a:xfrm>
                <a:off x="8210207" y="5117334"/>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7" name="Line 440">
                <a:extLst>
                  <a:ext uri="{FF2B5EF4-FFF2-40B4-BE49-F238E27FC236}">
                    <a16:creationId xmlns:a16="http://schemas.microsoft.com/office/drawing/2014/main" id="{E3BCB46D-EF32-8C42-A43A-1B0DAF759B6E}"/>
                  </a:ext>
                </a:extLst>
              </p:cNvPr>
              <p:cNvSpPr>
                <a:spLocks noChangeShapeType="1"/>
              </p:cNvSpPr>
              <p:nvPr/>
            </p:nvSpPr>
            <p:spPr bwMode="auto">
              <a:xfrm flipV="1">
                <a:off x="8459425" y="5036562"/>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C4C54689-4DDC-6D45-8526-2BC60244FA39}"/>
                  </a:ext>
                </a:extLst>
              </p:cNvPr>
              <p:cNvGrpSpPr/>
              <p:nvPr/>
            </p:nvGrpSpPr>
            <p:grpSpPr>
              <a:xfrm>
                <a:off x="7948367" y="4775686"/>
                <a:ext cx="2318709" cy="1245936"/>
                <a:chOff x="7948367" y="4775686"/>
                <a:chExt cx="2318709" cy="1245936"/>
              </a:xfrm>
            </p:grpSpPr>
            <p:sp>
              <p:nvSpPr>
                <p:cNvPr id="24" name="Line 430">
                  <a:extLst>
                    <a:ext uri="{FF2B5EF4-FFF2-40B4-BE49-F238E27FC236}">
                      <a16:creationId xmlns:a16="http://schemas.microsoft.com/office/drawing/2014/main" id="{3188928B-5976-7142-B509-B67C32631B11}"/>
                    </a:ext>
                  </a:extLst>
                </p:cNvPr>
                <p:cNvSpPr>
                  <a:spLocks noChangeShapeType="1"/>
                </p:cNvSpPr>
                <p:nvPr/>
              </p:nvSpPr>
              <p:spPr bwMode="auto">
                <a:xfrm rot="16200000">
                  <a:off x="10209926" y="5405286"/>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Line 431">
                  <a:extLst>
                    <a:ext uri="{FF2B5EF4-FFF2-40B4-BE49-F238E27FC236}">
                      <a16:creationId xmlns:a16="http://schemas.microsoft.com/office/drawing/2014/main" id="{B61C3274-819B-1A4B-9892-BC7A0AB4BF5E}"/>
                    </a:ext>
                  </a:extLst>
                </p:cNvPr>
                <p:cNvSpPr>
                  <a:spLocks noChangeShapeType="1"/>
                </p:cNvSpPr>
                <p:nvPr/>
              </p:nvSpPr>
              <p:spPr bwMode="auto">
                <a:xfrm>
                  <a:off x="9432959" y="4838517"/>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Line 432">
                  <a:extLst>
                    <a:ext uri="{FF2B5EF4-FFF2-40B4-BE49-F238E27FC236}">
                      <a16:creationId xmlns:a16="http://schemas.microsoft.com/office/drawing/2014/main" id="{6434324A-C183-F645-84E8-7170D215D0C6}"/>
                    </a:ext>
                  </a:extLst>
                </p:cNvPr>
                <p:cNvSpPr>
                  <a:spLocks noChangeShapeType="1"/>
                </p:cNvSpPr>
                <p:nvPr/>
              </p:nvSpPr>
              <p:spPr bwMode="auto">
                <a:xfrm flipV="1">
                  <a:off x="8850066" y="4838517"/>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Line 433">
                  <a:extLst>
                    <a:ext uri="{FF2B5EF4-FFF2-40B4-BE49-F238E27FC236}">
                      <a16:creationId xmlns:a16="http://schemas.microsoft.com/office/drawing/2014/main" id="{4326369B-7050-F54A-9B61-51FBE9831653}"/>
                    </a:ext>
                  </a:extLst>
                </p:cNvPr>
                <p:cNvSpPr>
                  <a:spLocks noChangeShapeType="1"/>
                </p:cNvSpPr>
                <p:nvPr/>
              </p:nvSpPr>
              <p:spPr bwMode="auto">
                <a:xfrm flipV="1">
                  <a:off x="8821744" y="5108876"/>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Line 436">
                  <a:extLst>
                    <a:ext uri="{FF2B5EF4-FFF2-40B4-BE49-F238E27FC236}">
                      <a16:creationId xmlns:a16="http://schemas.microsoft.com/office/drawing/2014/main" id="{CAD2281A-59A4-DA4C-A9DC-E37CA4991998}"/>
                    </a:ext>
                  </a:extLst>
                </p:cNvPr>
                <p:cNvSpPr>
                  <a:spLocks noChangeShapeType="1"/>
                </p:cNvSpPr>
                <p:nvPr/>
              </p:nvSpPr>
              <p:spPr bwMode="auto">
                <a:xfrm flipV="1">
                  <a:off x="7948367" y="5290470"/>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Line 439">
                  <a:extLst>
                    <a:ext uri="{FF2B5EF4-FFF2-40B4-BE49-F238E27FC236}">
                      <a16:creationId xmlns:a16="http://schemas.microsoft.com/office/drawing/2014/main" id="{59746900-72D7-BF46-8B59-62F2A5D479C9}"/>
                    </a:ext>
                  </a:extLst>
                </p:cNvPr>
                <p:cNvSpPr>
                  <a:spLocks noChangeShapeType="1"/>
                </p:cNvSpPr>
                <p:nvPr/>
              </p:nvSpPr>
              <p:spPr bwMode="auto">
                <a:xfrm flipH="1">
                  <a:off x="8373817" y="5282252"/>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Line 440">
                  <a:extLst>
                    <a:ext uri="{FF2B5EF4-FFF2-40B4-BE49-F238E27FC236}">
                      <a16:creationId xmlns:a16="http://schemas.microsoft.com/office/drawing/2014/main" id="{76AA107C-4028-5D4D-B986-E7C4D7058C29}"/>
                    </a:ext>
                  </a:extLst>
                </p:cNvPr>
                <p:cNvSpPr>
                  <a:spLocks noChangeShapeType="1"/>
                </p:cNvSpPr>
                <p:nvPr/>
              </p:nvSpPr>
              <p:spPr bwMode="auto">
                <a:xfrm flipH="1" flipV="1">
                  <a:off x="8488731" y="5307931"/>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Line 441">
                  <a:extLst>
                    <a:ext uri="{FF2B5EF4-FFF2-40B4-BE49-F238E27FC236}">
                      <a16:creationId xmlns:a16="http://schemas.microsoft.com/office/drawing/2014/main" id="{AF797424-05E8-8345-847C-94DA81395AD4}"/>
                    </a:ext>
                  </a:extLst>
                </p:cNvPr>
                <p:cNvSpPr>
                  <a:spLocks noChangeShapeType="1"/>
                </p:cNvSpPr>
                <p:nvPr/>
              </p:nvSpPr>
              <p:spPr bwMode="auto">
                <a:xfrm>
                  <a:off x="8488731" y="5258048"/>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8" name="Line 428">
                  <a:extLst>
                    <a:ext uri="{FF2B5EF4-FFF2-40B4-BE49-F238E27FC236}">
                      <a16:creationId xmlns:a16="http://schemas.microsoft.com/office/drawing/2014/main" id="{538963BA-E603-D94F-A908-92C50EC393BD}"/>
                    </a:ext>
                  </a:extLst>
                </p:cNvPr>
                <p:cNvSpPr>
                  <a:spLocks noChangeShapeType="1"/>
                </p:cNvSpPr>
                <p:nvPr/>
              </p:nvSpPr>
              <p:spPr bwMode="auto">
                <a:xfrm rot="16200000" flipV="1">
                  <a:off x="9885545" y="5583471"/>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60" name="Picture 781" descr="antenna_radiation_stylized">
                  <a:extLst>
                    <a:ext uri="{FF2B5EF4-FFF2-40B4-BE49-F238E27FC236}">
                      <a16:creationId xmlns:a16="http://schemas.microsoft.com/office/drawing/2014/main" id="{5F858A2F-D0F0-7E47-8EF1-4C37898F9C1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780" descr="access_point_stylized_small">
                  <a:extLst>
                    <a:ext uri="{FF2B5EF4-FFF2-40B4-BE49-F238E27FC236}">
                      <a16:creationId xmlns:a16="http://schemas.microsoft.com/office/drawing/2014/main" id="{AC22920E-0555-BA45-9B6A-B76172153C8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 name="Group 470">
                  <a:extLst>
                    <a:ext uri="{FF2B5EF4-FFF2-40B4-BE49-F238E27FC236}">
                      <a16:creationId xmlns:a16="http://schemas.microsoft.com/office/drawing/2014/main" id="{DE035BC7-2762-3044-BE80-C91EC827E65C}"/>
                    </a:ext>
                  </a:extLst>
                </p:cNvPr>
                <p:cNvGrpSpPr/>
                <p:nvPr/>
              </p:nvGrpSpPr>
              <p:grpSpPr>
                <a:xfrm>
                  <a:off x="9783558" y="4989983"/>
                  <a:ext cx="393760" cy="218578"/>
                  <a:chOff x="7493876" y="2774731"/>
                  <a:chExt cx="1481958" cy="894622"/>
                </a:xfrm>
              </p:grpSpPr>
              <p:sp>
                <p:nvSpPr>
                  <p:cNvPr id="472" name="Freeform 471">
                    <a:extLst>
                      <a:ext uri="{FF2B5EF4-FFF2-40B4-BE49-F238E27FC236}">
                        <a16:creationId xmlns:a16="http://schemas.microsoft.com/office/drawing/2014/main" id="{BEE06200-7AF9-4A43-9447-2349DCBFF94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73" name="Oval 472">
                    <a:extLst>
                      <a:ext uri="{FF2B5EF4-FFF2-40B4-BE49-F238E27FC236}">
                        <a16:creationId xmlns:a16="http://schemas.microsoft.com/office/drawing/2014/main" id="{3340A80C-5091-6D49-89E5-375F02E9486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74" name="Group 473">
                    <a:extLst>
                      <a:ext uri="{FF2B5EF4-FFF2-40B4-BE49-F238E27FC236}">
                        <a16:creationId xmlns:a16="http://schemas.microsoft.com/office/drawing/2014/main" id="{B2821126-95C5-B044-AEBC-BA333FAF6B2D}"/>
                      </a:ext>
                    </a:extLst>
                  </p:cNvPr>
                  <p:cNvGrpSpPr/>
                  <p:nvPr/>
                </p:nvGrpSpPr>
                <p:grpSpPr>
                  <a:xfrm>
                    <a:off x="7713663" y="2848339"/>
                    <a:ext cx="1042107" cy="425543"/>
                    <a:chOff x="7786941" y="2884917"/>
                    <a:chExt cx="897649" cy="353919"/>
                  </a:xfrm>
                </p:grpSpPr>
                <p:sp>
                  <p:nvSpPr>
                    <p:cNvPr id="475" name="Freeform 474">
                      <a:extLst>
                        <a:ext uri="{FF2B5EF4-FFF2-40B4-BE49-F238E27FC236}">
                          <a16:creationId xmlns:a16="http://schemas.microsoft.com/office/drawing/2014/main" id="{B76A81D4-5DC8-C241-B209-B819BC6D74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6" name="Freeform 475">
                      <a:extLst>
                        <a:ext uri="{FF2B5EF4-FFF2-40B4-BE49-F238E27FC236}">
                          <a16:creationId xmlns:a16="http://schemas.microsoft.com/office/drawing/2014/main" id="{6F6ED06A-086C-754C-BE82-59E2830CF0D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7" name="Freeform 476">
                      <a:extLst>
                        <a:ext uri="{FF2B5EF4-FFF2-40B4-BE49-F238E27FC236}">
                          <a16:creationId xmlns:a16="http://schemas.microsoft.com/office/drawing/2014/main" id="{A32340AB-4CC3-5442-987B-A47EF2040F1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8" name="Freeform 477">
                      <a:extLst>
                        <a:ext uri="{FF2B5EF4-FFF2-40B4-BE49-F238E27FC236}">
                          <a16:creationId xmlns:a16="http://schemas.microsoft.com/office/drawing/2014/main" id="{AC0AB71B-FD2B-9C4A-AE22-B586FC3356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20" name="Group 519">
                  <a:extLst>
                    <a:ext uri="{FF2B5EF4-FFF2-40B4-BE49-F238E27FC236}">
                      <a16:creationId xmlns:a16="http://schemas.microsoft.com/office/drawing/2014/main" id="{60B6F784-668B-5D4B-A622-66CCE6350B84}"/>
                    </a:ext>
                  </a:extLst>
                </p:cNvPr>
                <p:cNvGrpSpPr/>
                <p:nvPr/>
              </p:nvGrpSpPr>
              <p:grpSpPr>
                <a:xfrm>
                  <a:off x="9849365" y="5339037"/>
                  <a:ext cx="309740" cy="190838"/>
                  <a:chOff x="3668110" y="2448910"/>
                  <a:chExt cx="3794234" cy="2165130"/>
                </a:xfrm>
              </p:grpSpPr>
              <p:sp>
                <p:nvSpPr>
                  <p:cNvPr id="521" name="Rectangle 520">
                    <a:extLst>
                      <a:ext uri="{FF2B5EF4-FFF2-40B4-BE49-F238E27FC236}">
                        <a16:creationId xmlns:a16="http://schemas.microsoft.com/office/drawing/2014/main" id="{275B9F34-60F1-4A43-AAD4-D58802DAAC8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2" name="Freeform 521">
                    <a:extLst>
                      <a:ext uri="{FF2B5EF4-FFF2-40B4-BE49-F238E27FC236}">
                        <a16:creationId xmlns:a16="http://schemas.microsoft.com/office/drawing/2014/main" id="{778A1510-2C69-F848-B6B3-6C73FF16369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23" name="Group 522">
                    <a:extLst>
                      <a:ext uri="{FF2B5EF4-FFF2-40B4-BE49-F238E27FC236}">
                        <a16:creationId xmlns:a16="http://schemas.microsoft.com/office/drawing/2014/main" id="{85BFF772-B3A6-F548-BDE0-8AEB95F33FBE}"/>
                      </a:ext>
                    </a:extLst>
                  </p:cNvPr>
                  <p:cNvGrpSpPr/>
                  <p:nvPr/>
                </p:nvGrpSpPr>
                <p:grpSpPr>
                  <a:xfrm>
                    <a:off x="3941378" y="2603243"/>
                    <a:ext cx="3202061" cy="1066110"/>
                    <a:chOff x="7939341" y="3037317"/>
                    <a:chExt cx="897649" cy="353919"/>
                  </a:xfrm>
                </p:grpSpPr>
                <p:sp>
                  <p:nvSpPr>
                    <p:cNvPr id="524" name="Freeform 523">
                      <a:extLst>
                        <a:ext uri="{FF2B5EF4-FFF2-40B4-BE49-F238E27FC236}">
                          <a16:creationId xmlns:a16="http://schemas.microsoft.com/office/drawing/2014/main" id="{B37A32DB-8119-5447-A58C-87AD1FDF0EB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5" name="Freeform 524">
                      <a:extLst>
                        <a:ext uri="{FF2B5EF4-FFF2-40B4-BE49-F238E27FC236}">
                          <a16:creationId xmlns:a16="http://schemas.microsoft.com/office/drawing/2014/main" id="{58EF4D92-6D83-864D-92A9-A1264053688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6" name="Freeform 525">
                      <a:extLst>
                        <a:ext uri="{FF2B5EF4-FFF2-40B4-BE49-F238E27FC236}">
                          <a16:creationId xmlns:a16="http://schemas.microsoft.com/office/drawing/2014/main" id="{79E03014-7882-0546-B7FE-50715AB5359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7" name="Freeform 526">
                      <a:extLst>
                        <a:ext uri="{FF2B5EF4-FFF2-40B4-BE49-F238E27FC236}">
                          <a16:creationId xmlns:a16="http://schemas.microsoft.com/office/drawing/2014/main" id="{530508B2-B7B9-B347-8151-5F7967C6BED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79" name="Group 478">
                  <a:extLst>
                    <a:ext uri="{FF2B5EF4-FFF2-40B4-BE49-F238E27FC236}">
                      <a16:creationId xmlns:a16="http://schemas.microsoft.com/office/drawing/2014/main" id="{11A03BFE-097D-3B42-AA2B-11FFEA70FF5B}"/>
                    </a:ext>
                  </a:extLst>
                </p:cNvPr>
                <p:cNvGrpSpPr/>
                <p:nvPr/>
              </p:nvGrpSpPr>
              <p:grpSpPr>
                <a:xfrm>
                  <a:off x="8676619" y="4967420"/>
                  <a:ext cx="393760" cy="218578"/>
                  <a:chOff x="7493876" y="2774731"/>
                  <a:chExt cx="1481958" cy="894622"/>
                </a:xfrm>
              </p:grpSpPr>
              <p:sp>
                <p:nvSpPr>
                  <p:cNvPr id="480" name="Freeform 479">
                    <a:extLst>
                      <a:ext uri="{FF2B5EF4-FFF2-40B4-BE49-F238E27FC236}">
                        <a16:creationId xmlns:a16="http://schemas.microsoft.com/office/drawing/2014/main" id="{89B10910-D4AF-3246-860A-25F1D908938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81" name="Oval 480">
                    <a:extLst>
                      <a:ext uri="{FF2B5EF4-FFF2-40B4-BE49-F238E27FC236}">
                        <a16:creationId xmlns:a16="http://schemas.microsoft.com/office/drawing/2014/main" id="{F9BAB47F-DDD3-BE44-9A9E-FC2F670519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82" name="Group 481">
                    <a:extLst>
                      <a:ext uri="{FF2B5EF4-FFF2-40B4-BE49-F238E27FC236}">
                        <a16:creationId xmlns:a16="http://schemas.microsoft.com/office/drawing/2014/main" id="{753018A5-48AB-6D40-BB99-E6281192F8DD}"/>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BD7DB5A0-40AC-504F-93F8-89A5617E2AE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4" name="Freeform 483">
                      <a:extLst>
                        <a:ext uri="{FF2B5EF4-FFF2-40B4-BE49-F238E27FC236}">
                          <a16:creationId xmlns:a16="http://schemas.microsoft.com/office/drawing/2014/main" id="{DBEBB83D-40BF-8849-BAAA-59AB22EA085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5" name="Freeform 484">
                      <a:extLst>
                        <a:ext uri="{FF2B5EF4-FFF2-40B4-BE49-F238E27FC236}">
                          <a16:creationId xmlns:a16="http://schemas.microsoft.com/office/drawing/2014/main" id="{18930CC0-2525-0C49-9555-463122A4FBB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6" name="Freeform 485">
                      <a:extLst>
                        <a:ext uri="{FF2B5EF4-FFF2-40B4-BE49-F238E27FC236}">
                          <a16:creationId xmlns:a16="http://schemas.microsoft.com/office/drawing/2014/main" id="{0C651989-7B8A-F043-A1B6-F47D8764FCE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29" name="Group 528">
                  <a:extLst>
                    <a:ext uri="{FF2B5EF4-FFF2-40B4-BE49-F238E27FC236}">
                      <a16:creationId xmlns:a16="http://schemas.microsoft.com/office/drawing/2014/main" id="{DE45D3AB-47E3-364E-81D6-324D69CE101C}"/>
                    </a:ext>
                  </a:extLst>
                </p:cNvPr>
                <p:cNvGrpSpPr/>
                <p:nvPr/>
              </p:nvGrpSpPr>
              <p:grpSpPr>
                <a:xfrm>
                  <a:off x="8311520" y="5194433"/>
                  <a:ext cx="309740" cy="190838"/>
                  <a:chOff x="3668110" y="2448910"/>
                  <a:chExt cx="3794234" cy="2165130"/>
                </a:xfrm>
              </p:grpSpPr>
              <p:sp>
                <p:nvSpPr>
                  <p:cNvPr id="530" name="Rectangle 529">
                    <a:extLst>
                      <a:ext uri="{FF2B5EF4-FFF2-40B4-BE49-F238E27FC236}">
                        <a16:creationId xmlns:a16="http://schemas.microsoft.com/office/drawing/2014/main" id="{72425686-3D93-0646-A923-6ADF75485CD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1" name="Freeform 530">
                    <a:extLst>
                      <a:ext uri="{FF2B5EF4-FFF2-40B4-BE49-F238E27FC236}">
                        <a16:creationId xmlns:a16="http://schemas.microsoft.com/office/drawing/2014/main" id="{6ADFF160-CF04-7049-A6D4-1C789FDD39A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32" name="Group 531">
                    <a:extLst>
                      <a:ext uri="{FF2B5EF4-FFF2-40B4-BE49-F238E27FC236}">
                        <a16:creationId xmlns:a16="http://schemas.microsoft.com/office/drawing/2014/main" id="{AFDD9D33-8D17-F840-A9A5-3807DD3BA314}"/>
                      </a:ext>
                    </a:extLst>
                  </p:cNvPr>
                  <p:cNvGrpSpPr/>
                  <p:nvPr/>
                </p:nvGrpSpPr>
                <p:grpSpPr>
                  <a:xfrm>
                    <a:off x="3941378" y="2603243"/>
                    <a:ext cx="3202061" cy="1066110"/>
                    <a:chOff x="7939341" y="3037317"/>
                    <a:chExt cx="897649" cy="353919"/>
                  </a:xfrm>
                </p:grpSpPr>
                <p:sp>
                  <p:nvSpPr>
                    <p:cNvPr id="533" name="Freeform 532">
                      <a:extLst>
                        <a:ext uri="{FF2B5EF4-FFF2-40B4-BE49-F238E27FC236}">
                          <a16:creationId xmlns:a16="http://schemas.microsoft.com/office/drawing/2014/main" id="{3AF3452D-972F-6944-8123-ECA4288786D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4" name="Freeform 533">
                      <a:extLst>
                        <a:ext uri="{FF2B5EF4-FFF2-40B4-BE49-F238E27FC236}">
                          <a16:creationId xmlns:a16="http://schemas.microsoft.com/office/drawing/2014/main" id="{BA43E42C-CD9B-1744-BEEC-9E664114AC8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5" name="Freeform 534">
                      <a:extLst>
                        <a:ext uri="{FF2B5EF4-FFF2-40B4-BE49-F238E27FC236}">
                          <a16:creationId xmlns:a16="http://schemas.microsoft.com/office/drawing/2014/main" id="{42EF7BB0-4257-F646-805E-AFBA92B62F9D}"/>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6" name="Freeform 535">
                      <a:extLst>
                        <a:ext uri="{FF2B5EF4-FFF2-40B4-BE49-F238E27FC236}">
                          <a16:creationId xmlns:a16="http://schemas.microsoft.com/office/drawing/2014/main" id="{95AEC175-56C0-C14B-9DC5-693400B124A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63" name="Group 462">
                  <a:extLst>
                    <a:ext uri="{FF2B5EF4-FFF2-40B4-BE49-F238E27FC236}">
                      <a16:creationId xmlns:a16="http://schemas.microsoft.com/office/drawing/2014/main" id="{A8C4B740-B92E-8942-8EF4-347710C32F2C}"/>
                    </a:ext>
                  </a:extLst>
                </p:cNvPr>
                <p:cNvGrpSpPr/>
                <p:nvPr/>
              </p:nvGrpSpPr>
              <p:grpSpPr>
                <a:xfrm>
                  <a:off x="9247893" y="4775686"/>
                  <a:ext cx="393760" cy="218578"/>
                  <a:chOff x="7493876" y="2774731"/>
                  <a:chExt cx="1481958" cy="894622"/>
                </a:xfrm>
              </p:grpSpPr>
              <p:sp>
                <p:nvSpPr>
                  <p:cNvPr id="464" name="Freeform 463">
                    <a:extLst>
                      <a:ext uri="{FF2B5EF4-FFF2-40B4-BE49-F238E27FC236}">
                        <a16:creationId xmlns:a16="http://schemas.microsoft.com/office/drawing/2014/main" id="{71A9C1C2-E4A0-D74C-8C05-2AD307E7B3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65" name="Oval 464">
                    <a:extLst>
                      <a:ext uri="{FF2B5EF4-FFF2-40B4-BE49-F238E27FC236}">
                        <a16:creationId xmlns:a16="http://schemas.microsoft.com/office/drawing/2014/main" id="{0F366A03-D9E7-9F45-99D3-1CAC10EE2C7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6" name="Group 465">
                    <a:extLst>
                      <a:ext uri="{FF2B5EF4-FFF2-40B4-BE49-F238E27FC236}">
                        <a16:creationId xmlns:a16="http://schemas.microsoft.com/office/drawing/2014/main" id="{10CB8A50-A713-2549-9F44-B792D2C30CA4}"/>
                      </a:ext>
                    </a:extLst>
                  </p:cNvPr>
                  <p:cNvGrpSpPr/>
                  <p:nvPr/>
                </p:nvGrpSpPr>
                <p:grpSpPr>
                  <a:xfrm>
                    <a:off x="7713663" y="2848339"/>
                    <a:ext cx="1042107" cy="425543"/>
                    <a:chOff x="7786941" y="2884917"/>
                    <a:chExt cx="897649" cy="353919"/>
                  </a:xfrm>
                </p:grpSpPr>
                <p:sp>
                  <p:nvSpPr>
                    <p:cNvPr id="467" name="Freeform 466">
                      <a:extLst>
                        <a:ext uri="{FF2B5EF4-FFF2-40B4-BE49-F238E27FC236}">
                          <a16:creationId xmlns:a16="http://schemas.microsoft.com/office/drawing/2014/main" id="{DC4E3153-8354-1145-82FC-C287EF5FE6C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8" name="Freeform 467">
                      <a:extLst>
                        <a:ext uri="{FF2B5EF4-FFF2-40B4-BE49-F238E27FC236}">
                          <a16:creationId xmlns:a16="http://schemas.microsoft.com/office/drawing/2014/main" id="{99B3C81B-87BA-1A4F-BCAD-DF0EF9C582C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9" name="Freeform 468">
                      <a:extLst>
                        <a:ext uri="{FF2B5EF4-FFF2-40B4-BE49-F238E27FC236}">
                          <a16:creationId xmlns:a16="http://schemas.microsoft.com/office/drawing/2014/main" id="{DEEA64E4-A29A-E742-B32E-C111E6BF42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0" name="Freeform 469">
                      <a:extLst>
                        <a:ext uri="{FF2B5EF4-FFF2-40B4-BE49-F238E27FC236}">
                          <a16:creationId xmlns:a16="http://schemas.microsoft.com/office/drawing/2014/main" id="{43676372-2E7B-9445-80AD-B31686FE67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146" name="Picture 1065" descr="antenna_stylized">
                  <a:extLst>
                    <a:ext uri="{FF2B5EF4-FFF2-40B4-BE49-F238E27FC236}">
                      <a16:creationId xmlns:a16="http://schemas.microsoft.com/office/drawing/2014/main" id="{EC1E8FF9-A5AB-904A-91B8-DF49382605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201681" y="5852809"/>
                  <a:ext cx="307702" cy="16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7" name="Picture 1065" descr="antenna_stylized">
                  <a:extLst>
                    <a:ext uri="{FF2B5EF4-FFF2-40B4-BE49-F238E27FC236}">
                      <a16:creationId xmlns:a16="http://schemas.microsoft.com/office/drawing/2014/main" id="{87938519-94DB-D545-A29A-7EDE5E412B2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534746" y="5795138"/>
                  <a:ext cx="316707" cy="13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7" name="Group 16">
              <a:extLst>
                <a:ext uri="{FF2B5EF4-FFF2-40B4-BE49-F238E27FC236}">
                  <a16:creationId xmlns:a16="http://schemas.microsoft.com/office/drawing/2014/main" id="{9A6A6CC5-7ABD-A145-ADF0-F2AD445BC11E}"/>
                </a:ext>
              </a:extLst>
            </p:cNvPr>
            <p:cNvGrpSpPr/>
            <p:nvPr/>
          </p:nvGrpSpPr>
          <p:grpSpPr>
            <a:xfrm>
              <a:off x="10925982" y="4188911"/>
              <a:ext cx="657413" cy="451816"/>
              <a:chOff x="10925982" y="4188911"/>
              <a:chExt cx="657413" cy="451816"/>
            </a:xfrm>
          </p:grpSpPr>
          <p:grpSp>
            <p:nvGrpSpPr>
              <p:cNvPr id="375" name="Group 374">
                <a:extLst>
                  <a:ext uri="{FF2B5EF4-FFF2-40B4-BE49-F238E27FC236}">
                    <a16:creationId xmlns:a16="http://schemas.microsoft.com/office/drawing/2014/main" id="{433FEDDB-405E-DB4E-815F-55EE9E62EF1A}"/>
                  </a:ext>
                </a:extLst>
              </p:cNvPr>
              <p:cNvGrpSpPr/>
              <p:nvPr/>
            </p:nvGrpSpPr>
            <p:grpSpPr>
              <a:xfrm>
                <a:off x="11093556" y="4188911"/>
                <a:ext cx="489839" cy="451816"/>
                <a:chOff x="5103720" y="2693365"/>
                <a:chExt cx="611650" cy="414788"/>
              </a:xfrm>
            </p:grpSpPr>
            <p:cxnSp>
              <p:nvCxnSpPr>
                <p:cNvPr id="376" name="Straight Connector 375">
                  <a:extLst>
                    <a:ext uri="{FF2B5EF4-FFF2-40B4-BE49-F238E27FC236}">
                      <a16:creationId xmlns:a16="http://schemas.microsoft.com/office/drawing/2014/main" id="{1D164102-BE0D-AF40-9A7B-7F2B261B2C20}"/>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78" name="Group 377">
                  <a:extLst>
                    <a:ext uri="{FF2B5EF4-FFF2-40B4-BE49-F238E27FC236}">
                      <a16:creationId xmlns:a16="http://schemas.microsoft.com/office/drawing/2014/main" id="{9018E7EF-EB96-424D-962A-FEB80B43946F}"/>
                    </a:ext>
                  </a:extLst>
                </p:cNvPr>
                <p:cNvGrpSpPr/>
                <p:nvPr/>
              </p:nvGrpSpPr>
              <p:grpSpPr>
                <a:xfrm>
                  <a:off x="5275406" y="2693365"/>
                  <a:ext cx="439964" cy="414788"/>
                  <a:chOff x="5275406" y="2711455"/>
                  <a:chExt cx="452949" cy="405518"/>
                </a:xfrm>
              </p:grpSpPr>
              <p:pic>
                <p:nvPicPr>
                  <p:cNvPr id="379" name="Picture 378" descr="server_rack.png">
                    <a:extLst>
                      <a:ext uri="{FF2B5EF4-FFF2-40B4-BE49-F238E27FC236}">
                        <a16:creationId xmlns:a16="http://schemas.microsoft.com/office/drawing/2014/main" id="{C865CB27-BCE1-654B-9519-9B39D4CB587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80" name="Picture 379" descr="server_rack.png">
                    <a:extLst>
                      <a:ext uri="{FF2B5EF4-FFF2-40B4-BE49-F238E27FC236}">
                        <a16:creationId xmlns:a16="http://schemas.microsoft.com/office/drawing/2014/main" id="{41D005B5-0BAE-3E48-A2D4-576E4F7B946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81" name="Picture 380" descr="server_rack.png">
                    <a:extLst>
                      <a:ext uri="{FF2B5EF4-FFF2-40B4-BE49-F238E27FC236}">
                        <a16:creationId xmlns:a16="http://schemas.microsoft.com/office/drawing/2014/main" id="{89060F4D-6C40-724C-BD1E-F12A5CA65DE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447" name="Group 446">
                <a:extLst>
                  <a:ext uri="{FF2B5EF4-FFF2-40B4-BE49-F238E27FC236}">
                    <a16:creationId xmlns:a16="http://schemas.microsoft.com/office/drawing/2014/main" id="{314E0C43-2359-9440-BEF9-9E1924BED605}"/>
                  </a:ext>
                </a:extLst>
              </p:cNvPr>
              <p:cNvGrpSpPr/>
              <p:nvPr/>
            </p:nvGrpSpPr>
            <p:grpSpPr>
              <a:xfrm>
                <a:off x="10925982" y="4369125"/>
                <a:ext cx="228295" cy="120400"/>
                <a:chOff x="7493876" y="2774731"/>
                <a:chExt cx="1481958" cy="894622"/>
              </a:xfrm>
            </p:grpSpPr>
            <p:sp>
              <p:nvSpPr>
                <p:cNvPr id="448" name="Freeform 447">
                  <a:extLst>
                    <a:ext uri="{FF2B5EF4-FFF2-40B4-BE49-F238E27FC236}">
                      <a16:creationId xmlns:a16="http://schemas.microsoft.com/office/drawing/2014/main" id="{9737FFD7-2DCB-A148-A405-977351501C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49" name="Oval 448">
                  <a:extLst>
                    <a:ext uri="{FF2B5EF4-FFF2-40B4-BE49-F238E27FC236}">
                      <a16:creationId xmlns:a16="http://schemas.microsoft.com/office/drawing/2014/main" id="{9739DB09-38E5-A347-93BF-13C80AD84539}"/>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0" name="Group 449">
                  <a:extLst>
                    <a:ext uri="{FF2B5EF4-FFF2-40B4-BE49-F238E27FC236}">
                      <a16:creationId xmlns:a16="http://schemas.microsoft.com/office/drawing/2014/main" id="{04079280-378E-384D-9681-BF41B82BF6CB}"/>
                    </a:ext>
                  </a:extLst>
                </p:cNvPr>
                <p:cNvGrpSpPr/>
                <p:nvPr/>
              </p:nvGrpSpPr>
              <p:grpSpPr>
                <a:xfrm>
                  <a:off x="7713663" y="2848339"/>
                  <a:ext cx="1042107" cy="425543"/>
                  <a:chOff x="7786941" y="2884917"/>
                  <a:chExt cx="897649" cy="353919"/>
                </a:xfrm>
              </p:grpSpPr>
              <p:sp>
                <p:nvSpPr>
                  <p:cNvPr id="451" name="Freeform 450">
                    <a:extLst>
                      <a:ext uri="{FF2B5EF4-FFF2-40B4-BE49-F238E27FC236}">
                        <a16:creationId xmlns:a16="http://schemas.microsoft.com/office/drawing/2014/main" id="{914AA044-3657-1448-A5E9-2F003DC03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2" name="Freeform 451">
                    <a:extLst>
                      <a:ext uri="{FF2B5EF4-FFF2-40B4-BE49-F238E27FC236}">
                        <a16:creationId xmlns:a16="http://schemas.microsoft.com/office/drawing/2014/main" id="{29FDF0B8-7E9A-1F4D-8C99-CE1C68A134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3" name="Freeform 452">
                    <a:extLst>
                      <a:ext uri="{FF2B5EF4-FFF2-40B4-BE49-F238E27FC236}">
                        <a16:creationId xmlns:a16="http://schemas.microsoft.com/office/drawing/2014/main" id="{49A96193-2E73-4C43-843C-2C8C4DCEE4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4" name="Freeform 453">
                    <a:extLst>
                      <a:ext uri="{FF2B5EF4-FFF2-40B4-BE49-F238E27FC236}">
                        <a16:creationId xmlns:a16="http://schemas.microsoft.com/office/drawing/2014/main" id="{F5358318-953E-E249-9021-E0B5DF66E3B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grpSp>
        <p:nvGrpSpPr>
          <p:cNvPr id="7" name="Group 6">
            <a:extLst>
              <a:ext uri="{FF2B5EF4-FFF2-40B4-BE49-F238E27FC236}">
                <a16:creationId xmlns:a16="http://schemas.microsoft.com/office/drawing/2014/main" id="{94D09F97-D3D9-764B-B75B-ED7B4816D5B9}"/>
              </a:ext>
            </a:extLst>
          </p:cNvPr>
          <p:cNvGrpSpPr/>
          <p:nvPr/>
        </p:nvGrpSpPr>
        <p:grpSpPr>
          <a:xfrm>
            <a:off x="7380480" y="1798646"/>
            <a:ext cx="4322981" cy="3874447"/>
            <a:chOff x="11448552" y="1676017"/>
            <a:chExt cx="4322981" cy="3874447"/>
          </a:xfrm>
        </p:grpSpPr>
        <p:sp>
          <p:nvSpPr>
            <p:cNvPr id="609" name="Oval 608">
              <a:extLst>
                <a:ext uri="{FF2B5EF4-FFF2-40B4-BE49-F238E27FC236}">
                  <a16:creationId xmlns:a16="http://schemas.microsoft.com/office/drawing/2014/main" id="{8000236D-4FCB-8E42-8443-B60A47AB111C}"/>
                </a:ext>
              </a:extLst>
            </p:cNvPr>
            <p:cNvSpPr/>
            <p:nvPr/>
          </p:nvSpPr>
          <p:spPr>
            <a:xfrm>
              <a:off x="11548524" y="3627656"/>
              <a:ext cx="1007401" cy="44821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0" name="Oval 609">
              <a:extLst>
                <a:ext uri="{FF2B5EF4-FFF2-40B4-BE49-F238E27FC236}">
                  <a16:creationId xmlns:a16="http://schemas.microsoft.com/office/drawing/2014/main" id="{D2A0E321-E076-5E4B-B83B-757AFB1A4CEA}"/>
                </a:ext>
              </a:extLst>
            </p:cNvPr>
            <p:cNvSpPr/>
            <p:nvPr/>
          </p:nvSpPr>
          <p:spPr>
            <a:xfrm rot="1622536">
              <a:off x="12634901" y="5270789"/>
              <a:ext cx="887739" cy="1617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3" name="Oval 612">
              <a:extLst>
                <a:ext uri="{FF2B5EF4-FFF2-40B4-BE49-F238E27FC236}">
                  <a16:creationId xmlns:a16="http://schemas.microsoft.com/office/drawing/2014/main" id="{651092E3-127F-B747-AC6B-A506BBC80C9F}"/>
                </a:ext>
              </a:extLst>
            </p:cNvPr>
            <p:cNvSpPr/>
            <p:nvPr/>
          </p:nvSpPr>
          <p:spPr>
            <a:xfrm>
              <a:off x="12775958" y="1847944"/>
              <a:ext cx="473396" cy="24421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3" name="Oval 632">
              <a:extLst>
                <a:ext uri="{FF2B5EF4-FFF2-40B4-BE49-F238E27FC236}">
                  <a16:creationId xmlns:a16="http://schemas.microsoft.com/office/drawing/2014/main" id="{C302BF23-8204-FB46-A78D-495CB59FC0FB}"/>
                </a:ext>
              </a:extLst>
            </p:cNvPr>
            <p:cNvSpPr/>
            <p:nvPr/>
          </p:nvSpPr>
          <p:spPr>
            <a:xfrm>
              <a:off x="12669374" y="4563454"/>
              <a:ext cx="1698836"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5" name="Oval 634">
              <a:extLst>
                <a:ext uri="{FF2B5EF4-FFF2-40B4-BE49-F238E27FC236}">
                  <a16:creationId xmlns:a16="http://schemas.microsoft.com/office/drawing/2014/main" id="{78E6AF30-B350-C649-8449-B69F6002DF42}"/>
                </a:ext>
              </a:extLst>
            </p:cNvPr>
            <p:cNvSpPr/>
            <p:nvPr/>
          </p:nvSpPr>
          <p:spPr>
            <a:xfrm>
              <a:off x="12239699" y="4881027"/>
              <a:ext cx="660040" cy="55382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6" name="Oval 635">
              <a:extLst>
                <a:ext uri="{FF2B5EF4-FFF2-40B4-BE49-F238E27FC236}">
                  <a16:creationId xmlns:a16="http://schemas.microsoft.com/office/drawing/2014/main" id="{33196CF4-E8B7-C748-AEBE-BE1C069588D5}"/>
                </a:ext>
              </a:extLst>
            </p:cNvPr>
            <p:cNvSpPr/>
            <p:nvPr/>
          </p:nvSpPr>
          <p:spPr>
            <a:xfrm>
              <a:off x="12638017" y="2106713"/>
              <a:ext cx="503074" cy="24332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7" name="Oval 636">
              <a:extLst>
                <a:ext uri="{FF2B5EF4-FFF2-40B4-BE49-F238E27FC236}">
                  <a16:creationId xmlns:a16="http://schemas.microsoft.com/office/drawing/2014/main" id="{B8AA2F12-9606-F944-8D71-78704F4F02AC}"/>
                </a:ext>
              </a:extLst>
            </p:cNvPr>
            <p:cNvSpPr/>
            <p:nvPr/>
          </p:nvSpPr>
          <p:spPr>
            <a:xfrm>
              <a:off x="13837524" y="5040395"/>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8" name="Oval 637">
              <a:extLst>
                <a:ext uri="{FF2B5EF4-FFF2-40B4-BE49-F238E27FC236}">
                  <a16:creationId xmlns:a16="http://schemas.microsoft.com/office/drawing/2014/main" id="{C1E7801D-A747-164C-BE12-1FDEB3DFE743}"/>
                </a:ext>
              </a:extLst>
            </p:cNvPr>
            <p:cNvSpPr/>
            <p:nvPr/>
          </p:nvSpPr>
          <p:spPr>
            <a:xfrm rot="2528345">
              <a:off x="12297976" y="2504847"/>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9" name="Oval 638">
              <a:extLst>
                <a:ext uri="{FF2B5EF4-FFF2-40B4-BE49-F238E27FC236}">
                  <a16:creationId xmlns:a16="http://schemas.microsoft.com/office/drawing/2014/main" id="{DF73A1CD-668E-B544-868D-FCFA8CE79DB9}"/>
                </a:ext>
              </a:extLst>
            </p:cNvPr>
            <p:cNvSpPr/>
            <p:nvPr/>
          </p:nvSpPr>
          <p:spPr>
            <a:xfrm>
              <a:off x="11972286" y="1972003"/>
              <a:ext cx="612303" cy="75426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1" name="Oval 570">
              <a:extLst>
                <a:ext uri="{FF2B5EF4-FFF2-40B4-BE49-F238E27FC236}">
                  <a16:creationId xmlns:a16="http://schemas.microsoft.com/office/drawing/2014/main" id="{500940CE-3A4B-8544-8F75-20D608AFFFB0}"/>
                </a:ext>
              </a:extLst>
            </p:cNvPr>
            <p:cNvSpPr/>
            <p:nvPr/>
          </p:nvSpPr>
          <p:spPr>
            <a:xfrm>
              <a:off x="11792971" y="1676017"/>
              <a:ext cx="473396" cy="24421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2" name="Oval 571">
              <a:extLst>
                <a:ext uri="{FF2B5EF4-FFF2-40B4-BE49-F238E27FC236}">
                  <a16:creationId xmlns:a16="http://schemas.microsoft.com/office/drawing/2014/main" id="{E74C110B-4F40-B84E-93CB-C30BF30DDED9}"/>
                </a:ext>
              </a:extLst>
            </p:cNvPr>
            <p:cNvSpPr/>
            <p:nvPr/>
          </p:nvSpPr>
          <p:spPr>
            <a:xfrm>
              <a:off x="11448552" y="2167072"/>
              <a:ext cx="473396" cy="24421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5" name="Oval 574">
              <a:extLst>
                <a:ext uri="{FF2B5EF4-FFF2-40B4-BE49-F238E27FC236}">
                  <a16:creationId xmlns:a16="http://schemas.microsoft.com/office/drawing/2014/main" id="{2CC4CBCD-9D3E-664B-9A59-A12E27F46392}"/>
                </a:ext>
              </a:extLst>
            </p:cNvPr>
            <p:cNvSpPr/>
            <p:nvPr/>
          </p:nvSpPr>
          <p:spPr>
            <a:xfrm>
              <a:off x="11807613" y="3089587"/>
              <a:ext cx="473396" cy="24421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6" name="Oval 575">
              <a:extLst>
                <a:ext uri="{FF2B5EF4-FFF2-40B4-BE49-F238E27FC236}">
                  <a16:creationId xmlns:a16="http://schemas.microsoft.com/office/drawing/2014/main" id="{F26C818D-F631-C04E-9F69-A6D978B05150}"/>
                </a:ext>
              </a:extLst>
            </p:cNvPr>
            <p:cNvSpPr/>
            <p:nvPr/>
          </p:nvSpPr>
          <p:spPr>
            <a:xfrm>
              <a:off x="11461856" y="3203435"/>
              <a:ext cx="473396" cy="24421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0" name="Oval 639">
              <a:extLst>
                <a:ext uri="{FF2B5EF4-FFF2-40B4-BE49-F238E27FC236}">
                  <a16:creationId xmlns:a16="http://schemas.microsoft.com/office/drawing/2014/main" id="{67287325-A3CF-3F47-9A8A-8C7EE2AD7C46}"/>
                </a:ext>
              </a:extLst>
            </p:cNvPr>
            <p:cNvSpPr/>
            <p:nvPr/>
          </p:nvSpPr>
          <p:spPr>
            <a:xfrm>
              <a:off x="14880961" y="3246013"/>
              <a:ext cx="81304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1" name="Oval 640">
              <a:extLst>
                <a:ext uri="{FF2B5EF4-FFF2-40B4-BE49-F238E27FC236}">
                  <a16:creationId xmlns:a16="http://schemas.microsoft.com/office/drawing/2014/main" id="{0F5FBC8A-7824-B94D-A922-EFEF1B35EA37}"/>
                </a:ext>
              </a:extLst>
            </p:cNvPr>
            <p:cNvSpPr/>
            <p:nvPr/>
          </p:nvSpPr>
          <p:spPr>
            <a:xfrm>
              <a:off x="14958490" y="4026029"/>
              <a:ext cx="81304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42" name="Content Placeholder 2">
            <a:extLst>
              <a:ext uri="{FF2B5EF4-FFF2-40B4-BE49-F238E27FC236}">
                <a16:creationId xmlns:a16="http://schemas.microsoft.com/office/drawing/2014/main" id="{42E83185-879F-5940-902F-C059E5776B03}"/>
              </a:ext>
            </a:extLst>
          </p:cNvPr>
          <p:cNvSpPr>
            <a:spLocks noGrp="1"/>
          </p:cNvSpPr>
          <p:nvPr>
            <p:ph sz="half" idx="1"/>
          </p:nvPr>
        </p:nvSpPr>
        <p:spPr>
          <a:xfrm>
            <a:off x="838199" y="1825625"/>
            <a:ext cx="5692665" cy="4617464"/>
          </a:xfrm>
        </p:spPr>
        <p:txBody>
          <a:bodyPr>
            <a:normAutofit/>
          </a:bodyPr>
          <a:lstStyle/>
          <a:p>
            <a:pPr marL="0" indent="0">
              <a:buSzPct val="75000"/>
              <a:buNone/>
            </a:pPr>
            <a:r>
              <a:rPr lang="en-US" altLang="en-US" sz="3200" dirty="0">
                <a:solidFill>
                  <a:srgbClr val="CC0000"/>
                </a:solidFill>
                <a:latin typeface="Calibri" panose="020F0502020204030204" pitchFamily="34" charset="0"/>
                <a:ea typeface="ＭＳ Ｐゴシック" panose="020B0600070205080204" pitchFamily="34" charset="-128"/>
                <a:cs typeface="Calibri" panose="020F0502020204030204" pitchFamily="34" charset="0"/>
              </a:rPr>
              <a:t>Network edge:</a:t>
            </a:r>
          </a:p>
          <a:p>
            <a:pPr marL="350838" indent="-225425">
              <a:buSzPct val="100000"/>
            </a:pPr>
            <a:r>
              <a:rPr lang="en-US" altLang="en-US" dirty="0">
                <a:latin typeface="Calibri" panose="020F0502020204030204" pitchFamily="34" charset="0"/>
                <a:ea typeface="ＭＳ Ｐゴシック" panose="020B0600070205080204" pitchFamily="34" charset="-128"/>
                <a:cs typeface="Calibri" panose="020F0502020204030204" pitchFamily="34" charset="0"/>
              </a:rPr>
              <a:t>hosts: clients and servers</a:t>
            </a:r>
          </a:p>
          <a:p>
            <a:pPr marL="350838" indent="-225425">
              <a:buSzPct val="100000"/>
            </a:pPr>
            <a:r>
              <a:rPr lang="en-US" altLang="en-US" dirty="0">
                <a:latin typeface="Calibri" panose="020F0502020204030204" pitchFamily="34" charset="0"/>
                <a:ea typeface="ＭＳ Ｐゴシック" panose="020B0600070205080204" pitchFamily="34" charset="-128"/>
                <a:cs typeface="Calibri" panose="020F0502020204030204" pitchFamily="34" charset="0"/>
              </a:rPr>
              <a:t>servers often in data centers</a:t>
            </a:r>
          </a:p>
          <a:p>
            <a:pPr marL="11113" indent="0">
              <a:spcBef>
                <a:spcPts val="2200"/>
              </a:spcBef>
              <a:buSzPct val="75000"/>
              <a:buNone/>
            </a:pPr>
            <a:r>
              <a:rPr lang="en-US" altLang="en-US" sz="3200" dirty="0">
                <a:solidFill>
                  <a:srgbClr val="CC0000"/>
                </a:solidFill>
                <a:latin typeface="Calibri" panose="020F0502020204030204" pitchFamily="34" charset="0"/>
                <a:cs typeface="Calibri" panose="020F0502020204030204" pitchFamily="34" charset="0"/>
              </a:rPr>
              <a:t>Access networks, physical media:</a:t>
            </a:r>
          </a:p>
          <a:p>
            <a:pPr marL="290513" indent="-176213">
              <a:buSzPct val="100000"/>
            </a:pPr>
            <a:r>
              <a:rPr lang="en-US" altLang="en-US" dirty="0">
                <a:latin typeface="Calibri" panose="020F0502020204030204" pitchFamily="34" charset="0"/>
                <a:cs typeface="Calibri" panose="020F0502020204030204" pitchFamily="34" charset="0"/>
              </a:rPr>
              <a:t>wired, wireless communication links</a:t>
            </a:r>
            <a:r>
              <a:rPr lang="en-US" altLang="en-US" dirty="0">
                <a:solidFill>
                  <a:srgbClr val="FF0000"/>
                </a:solidFill>
                <a:latin typeface="Calibri" panose="020F0502020204030204" pitchFamily="34" charset="0"/>
                <a:cs typeface="Calibri" panose="020F0502020204030204" pitchFamily="34" charset="0"/>
              </a:rPr>
              <a:t> </a:t>
            </a:r>
          </a:p>
          <a:p>
            <a:pPr marL="174625" indent="0">
              <a:buSzPct val="75000"/>
              <a:buNone/>
            </a:pPr>
            <a:endParaRPr lang="en-US" altLang="en-US" dirty="0"/>
          </a:p>
          <a:p>
            <a:endParaRPr lang="en-US" dirty="0"/>
          </a:p>
        </p:txBody>
      </p:sp>
      <p:sp>
        <p:nvSpPr>
          <p:cNvPr id="35" name="Rectangle 34">
            <a:extLst>
              <a:ext uri="{FF2B5EF4-FFF2-40B4-BE49-F238E27FC236}">
                <a16:creationId xmlns:a16="http://schemas.microsoft.com/office/drawing/2014/main" id="{CED6763B-8C95-A249-B406-399CD97D3BBA}"/>
              </a:ext>
            </a:extLst>
          </p:cNvPr>
          <p:cNvSpPr/>
          <p:nvPr/>
        </p:nvSpPr>
        <p:spPr>
          <a:xfrm>
            <a:off x="683172" y="1681655"/>
            <a:ext cx="5787853" cy="1703362"/>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6" name="Slide Number Placeholder 5">
            <a:extLst>
              <a:ext uri="{FF2B5EF4-FFF2-40B4-BE49-F238E27FC236}">
                <a16:creationId xmlns:a16="http://schemas.microsoft.com/office/drawing/2014/main" id="{A788B1F4-B4B8-854F-BF10-4760630704CA}"/>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4</a:t>
            </a:fld>
            <a:endParaRPr lang="en-US" dirty="0"/>
          </a:p>
        </p:txBody>
      </p:sp>
    </p:spTree>
    <p:extLst>
      <p:ext uri="{BB962C8B-B14F-4D97-AF65-F5344CB8AC3E}">
        <p14:creationId xmlns:p14="http://schemas.microsoft.com/office/powerpoint/2010/main" val="9740507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419">
            <a:extLst>
              <a:ext uri="{FF2B5EF4-FFF2-40B4-BE49-F238E27FC236}">
                <a16:creationId xmlns:a16="http://schemas.microsoft.com/office/drawing/2014/main" id="{F39DA03D-3BDA-2344-B3D3-3A95FB5EEDF5}"/>
              </a:ext>
            </a:extLst>
          </p:cNvPr>
          <p:cNvSpPr>
            <a:spLocks noChangeArrowheads="1"/>
          </p:cNvSpPr>
          <p:nvPr/>
        </p:nvSpPr>
        <p:spPr bwMode="auto">
          <a:xfrm>
            <a:off x="7439074" y="3553079"/>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altLang="ja-JP" sz="6000" b="0" dirty="0"/>
              <a:t>A closer look at Internet structure</a:t>
            </a:r>
            <a:endParaRPr lang="en-US" sz="6000" b="0" dirty="0"/>
          </a:p>
        </p:txBody>
      </p:sp>
      <p:sp>
        <p:nvSpPr>
          <p:cNvPr id="3" name="Content Placeholder 2">
            <a:extLst>
              <a:ext uri="{FF2B5EF4-FFF2-40B4-BE49-F238E27FC236}">
                <a16:creationId xmlns:a16="http://schemas.microsoft.com/office/drawing/2014/main" id="{66DAEE93-D7C7-5A4A-AB8B-951DDF4E15F0}"/>
              </a:ext>
            </a:extLst>
          </p:cNvPr>
          <p:cNvSpPr>
            <a:spLocks noGrp="1"/>
          </p:cNvSpPr>
          <p:nvPr>
            <p:ph sz="half" idx="1"/>
          </p:nvPr>
        </p:nvSpPr>
        <p:spPr>
          <a:xfrm>
            <a:off x="838199" y="1825625"/>
            <a:ext cx="5692665" cy="4617464"/>
          </a:xfrm>
        </p:spPr>
        <p:txBody>
          <a:bodyPr>
            <a:normAutofit/>
          </a:bodyPr>
          <a:lstStyle/>
          <a:p>
            <a:pPr marL="0" indent="0">
              <a:buSzPct val="75000"/>
              <a:buNone/>
            </a:pPr>
            <a:r>
              <a:rPr lang="en-US" altLang="en-US" sz="3200" dirty="0">
                <a:solidFill>
                  <a:srgbClr val="CC0000"/>
                </a:solidFill>
                <a:latin typeface="Calibri" panose="020F0502020204030204" pitchFamily="34" charset="0"/>
                <a:ea typeface="ＭＳ Ｐゴシック" panose="020B0600070205080204" pitchFamily="34" charset="-128"/>
                <a:cs typeface="Calibri" panose="020F0502020204030204" pitchFamily="34" charset="0"/>
              </a:rPr>
              <a:t>Network edge:</a:t>
            </a:r>
          </a:p>
          <a:p>
            <a:pPr marL="350838" indent="-225425">
              <a:buSzPct val="100000"/>
            </a:pPr>
            <a:r>
              <a:rPr lang="en-US" altLang="en-US" dirty="0">
                <a:latin typeface="Calibri" panose="020F0502020204030204" pitchFamily="34" charset="0"/>
                <a:ea typeface="ＭＳ Ｐゴシック" panose="020B0600070205080204" pitchFamily="34" charset="-128"/>
                <a:cs typeface="Calibri" panose="020F0502020204030204" pitchFamily="34" charset="0"/>
              </a:rPr>
              <a:t>hosts: clients and servers</a:t>
            </a:r>
          </a:p>
          <a:p>
            <a:pPr marL="350838" indent="-225425">
              <a:buSzPct val="100000"/>
            </a:pPr>
            <a:r>
              <a:rPr lang="en-US" altLang="en-US" dirty="0">
                <a:latin typeface="Calibri" panose="020F0502020204030204" pitchFamily="34" charset="0"/>
                <a:ea typeface="ＭＳ Ｐゴシック" panose="020B0600070205080204" pitchFamily="34" charset="-128"/>
                <a:cs typeface="Calibri" panose="020F0502020204030204" pitchFamily="34" charset="0"/>
              </a:rPr>
              <a:t>servers often in data centers</a:t>
            </a:r>
          </a:p>
          <a:p>
            <a:pPr marL="11113" indent="0">
              <a:spcBef>
                <a:spcPts val="2200"/>
              </a:spcBef>
              <a:buSzPct val="75000"/>
              <a:buNone/>
            </a:pPr>
            <a:r>
              <a:rPr lang="en-US" altLang="en-US" sz="3200" dirty="0">
                <a:solidFill>
                  <a:srgbClr val="CC0000"/>
                </a:solidFill>
                <a:latin typeface="Calibri" panose="020F0502020204030204" pitchFamily="34" charset="0"/>
                <a:cs typeface="Calibri" panose="020F0502020204030204" pitchFamily="34" charset="0"/>
              </a:rPr>
              <a:t>Access networks, physical media:</a:t>
            </a:r>
          </a:p>
          <a:p>
            <a:pPr marL="290513" indent="-176213">
              <a:buSzPct val="100000"/>
            </a:pPr>
            <a:r>
              <a:rPr lang="en-US" altLang="en-US" dirty="0">
                <a:latin typeface="Calibri" panose="020F0502020204030204" pitchFamily="34" charset="0"/>
                <a:cs typeface="Calibri" panose="020F0502020204030204" pitchFamily="34" charset="0"/>
              </a:rPr>
              <a:t>wired, wireless communication links</a:t>
            </a:r>
            <a:r>
              <a:rPr lang="en-US" altLang="en-US" dirty="0">
                <a:solidFill>
                  <a:srgbClr val="FF0000"/>
                </a:solidFill>
                <a:latin typeface="Calibri" panose="020F0502020204030204" pitchFamily="34" charset="0"/>
                <a:cs typeface="Calibri" panose="020F0502020204030204" pitchFamily="34" charset="0"/>
              </a:rPr>
              <a:t> </a:t>
            </a:r>
          </a:p>
          <a:p>
            <a:pPr marL="9525" indent="0">
              <a:spcBef>
                <a:spcPts val="2200"/>
              </a:spcBef>
              <a:buSzPct val="75000"/>
              <a:buNone/>
            </a:pPr>
            <a:r>
              <a:rPr lang="en-US" altLang="en-US" sz="3200" dirty="0">
                <a:solidFill>
                  <a:srgbClr val="CC0000"/>
                </a:solidFill>
                <a:latin typeface="Calibri" panose="020F0502020204030204" pitchFamily="34" charset="0"/>
                <a:cs typeface="Calibri" panose="020F0502020204030204" pitchFamily="34" charset="0"/>
              </a:rPr>
              <a:t>Network core: </a:t>
            </a:r>
          </a:p>
          <a:p>
            <a:pPr marL="342900" lvl="1" indent="-207963">
              <a:lnSpc>
                <a:spcPct val="85000"/>
              </a:lnSpc>
              <a:spcBef>
                <a:spcPct val="15000"/>
              </a:spcBef>
              <a:buClr>
                <a:srgbClr val="000099"/>
              </a:buClr>
              <a:buSzPct val="95000"/>
              <a:buFont typeface="Wingdings" pitchFamily="2" charset="2"/>
              <a:buChar char="§"/>
            </a:pPr>
            <a:r>
              <a:rPr lang="en-US" altLang="en-US" sz="2800" dirty="0">
                <a:latin typeface="Calibri" panose="020F0502020204030204" pitchFamily="34" charset="0"/>
                <a:cs typeface="Calibri" panose="020F0502020204030204" pitchFamily="34" charset="0"/>
              </a:rPr>
              <a:t>interconnected routers</a:t>
            </a:r>
          </a:p>
          <a:p>
            <a:pPr marL="342900" lvl="1" indent="-207963">
              <a:lnSpc>
                <a:spcPct val="85000"/>
              </a:lnSpc>
              <a:spcBef>
                <a:spcPct val="15000"/>
              </a:spcBef>
              <a:buClr>
                <a:srgbClr val="000099"/>
              </a:buClr>
              <a:buSzPct val="95000"/>
              <a:buFont typeface="Wingdings" pitchFamily="2" charset="2"/>
              <a:buChar char="§"/>
            </a:pPr>
            <a:r>
              <a:rPr lang="en-US" altLang="en-US" sz="2800" dirty="0">
                <a:latin typeface="Calibri" panose="020F0502020204030204" pitchFamily="34" charset="0"/>
                <a:cs typeface="Calibri" panose="020F0502020204030204" pitchFamily="34" charset="0"/>
              </a:rPr>
              <a:t>network of networks</a:t>
            </a:r>
          </a:p>
          <a:p>
            <a:pPr marL="174625" indent="0">
              <a:buSzPct val="75000"/>
              <a:buNone/>
            </a:pPr>
            <a:endParaRPr lang="en-US" altLang="en-US" dirty="0"/>
          </a:p>
          <a:p>
            <a:endParaRPr lang="en-US" dirty="0"/>
          </a:p>
        </p:txBody>
      </p:sp>
      <p:sp>
        <p:nvSpPr>
          <p:cNvPr id="371" name="Freeform 370">
            <a:extLst>
              <a:ext uri="{FF2B5EF4-FFF2-40B4-BE49-F238E27FC236}">
                <a16:creationId xmlns:a16="http://schemas.microsoft.com/office/drawing/2014/main" id="{21662630-62BB-AE4A-A779-AEACD21E6D7C}"/>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417">
            <a:extLst>
              <a:ext uri="{FF2B5EF4-FFF2-40B4-BE49-F238E27FC236}">
                <a16:creationId xmlns:a16="http://schemas.microsoft.com/office/drawing/2014/main" id="{22352293-C7A6-4C41-9DD8-CAA48CB29154}"/>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0" name="AutoShape 420">
            <a:extLst>
              <a:ext uri="{FF2B5EF4-FFF2-40B4-BE49-F238E27FC236}">
                <a16:creationId xmlns:a16="http://schemas.microsoft.com/office/drawing/2014/main" id="{579866B0-F884-A84A-B74A-EFEA50EBF84C}"/>
              </a:ext>
            </a:extLst>
          </p:cNvPr>
          <p:cNvSpPr>
            <a:spLocks noChangeArrowheads="1"/>
          </p:cNvSpPr>
          <p:nvPr/>
        </p:nvSpPr>
        <p:spPr bwMode="auto">
          <a:xfrm>
            <a:off x="7205350" y="3289251"/>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 name="Freeform 427">
            <a:extLst>
              <a:ext uri="{FF2B5EF4-FFF2-40B4-BE49-F238E27FC236}">
                <a16:creationId xmlns:a16="http://schemas.microsoft.com/office/drawing/2014/main" id="{3F97D486-CCD5-C043-940C-EC1740EC7BA0}"/>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Text Box 580">
            <a:extLst>
              <a:ext uri="{FF2B5EF4-FFF2-40B4-BE49-F238E27FC236}">
                <a16:creationId xmlns:a16="http://schemas.microsoft.com/office/drawing/2014/main" id="{16C4E384-62E0-DC41-883F-EB2C4C99F8DB}"/>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69" name="Text Box 580">
            <a:extLst>
              <a:ext uri="{FF2B5EF4-FFF2-40B4-BE49-F238E27FC236}">
                <a16:creationId xmlns:a16="http://schemas.microsoft.com/office/drawing/2014/main" id="{9AC056F8-729E-D344-BD7D-917810217933}"/>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70" name="Text Box 580">
            <a:extLst>
              <a:ext uri="{FF2B5EF4-FFF2-40B4-BE49-F238E27FC236}">
                <a16:creationId xmlns:a16="http://schemas.microsoft.com/office/drawing/2014/main" id="{8A1A4F41-0243-4946-9F02-F301CBD596B6}"/>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372" name="Freeform 371">
            <a:extLst>
              <a:ext uri="{FF2B5EF4-FFF2-40B4-BE49-F238E27FC236}">
                <a16:creationId xmlns:a16="http://schemas.microsoft.com/office/drawing/2014/main" id="{C89E7C56-1DE4-7143-8EEB-E5965035CC42}"/>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4" name="Group 373">
            <a:extLst>
              <a:ext uri="{FF2B5EF4-FFF2-40B4-BE49-F238E27FC236}">
                <a16:creationId xmlns:a16="http://schemas.microsoft.com/office/drawing/2014/main" id="{96BCCD85-1D07-EF4E-A878-EC23CD23096A}"/>
              </a:ext>
            </a:extLst>
          </p:cNvPr>
          <p:cNvGrpSpPr/>
          <p:nvPr/>
        </p:nvGrpSpPr>
        <p:grpSpPr>
          <a:xfrm>
            <a:off x="10837700" y="3928050"/>
            <a:ext cx="687393" cy="721548"/>
            <a:chOff x="5203089" y="1751190"/>
            <a:chExt cx="858331" cy="662414"/>
          </a:xfrm>
        </p:grpSpPr>
        <p:sp>
          <p:nvSpPr>
            <p:cNvPr id="382" name="Freeform 381">
              <a:extLst>
                <a:ext uri="{FF2B5EF4-FFF2-40B4-BE49-F238E27FC236}">
                  <a16:creationId xmlns:a16="http://schemas.microsoft.com/office/drawing/2014/main" id="{D6FAD5AB-6E93-5E47-BE32-4993FD767B8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3" name="Freeform 382">
              <a:extLst>
                <a:ext uri="{FF2B5EF4-FFF2-40B4-BE49-F238E27FC236}">
                  <a16:creationId xmlns:a16="http://schemas.microsoft.com/office/drawing/2014/main" id="{2A115C8B-7EC0-084D-A3CF-7AEF0487F30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84" name="Straight Connector 383">
              <a:extLst>
                <a:ext uri="{FF2B5EF4-FFF2-40B4-BE49-F238E27FC236}">
                  <a16:creationId xmlns:a16="http://schemas.microsoft.com/office/drawing/2014/main" id="{16F8043F-8502-904C-9632-B3658D71B8BE}"/>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B4B3A6DE-2E70-F74C-8CA1-13247C912682}"/>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4B9DB078-BD58-F64A-B873-E1187205EB94}"/>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D321DD82-9D22-0B49-ADF9-8BE310E97E7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18A2FB0C-53B9-5248-AA65-9BA9B429FC4C}"/>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44FBB965-69F3-F546-AE9F-4AD14078F37E}"/>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91" name="Group 390">
            <a:extLst>
              <a:ext uri="{FF2B5EF4-FFF2-40B4-BE49-F238E27FC236}">
                <a16:creationId xmlns:a16="http://schemas.microsoft.com/office/drawing/2014/main" id="{BDA3EF41-5873-7D4B-8A04-F8D62DFD2DB6}"/>
              </a:ext>
            </a:extLst>
          </p:cNvPr>
          <p:cNvGrpSpPr/>
          <p:nvPr/>
        </p:nvGrpSpPr>
        <p:grpSpPr>
          <a:xfrm>
            <a:off x="10771171" y="3194171"/>
            <a:ext cx="594613" cy="648336"/>
            <a:chOff x="5203089" y="1751190"/>
            <a:chExt cx="858331" cy="662414"/>
          </a:xfrm>
        </p:grpSpPr>
        <p:sp>
          <p:nvSpPr>
            <p:cNvPr id="399" name="Freeform 398">
              <a:extLst>
                <a:ext uri="{FF2B5EF4-FFF2-40B4-BE49-F238E27FC236}">
                  <a16:creationId xmlns:a16="http://schemas.microsoft.com/office/drawing/2014/main" id="{325473B9-6F55-684D-B22D-FF70325540C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0" name="Freeform 399">
              <a:extLst>
                <a:ext uri="{FF2B5EF4-FFF2-40B4-BE49-F238E27FC236}">
                  <a16:creationId xmlns:a16="http://schemas.microsoft.com/office/drawing/2014/main" id="{06CE85F7-18B2-3947-975F-CEA32EE2FBA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01" name="Straight Connector 400">
              <a:extLst>
                <a:ext uri="{FF2B5EF4-FFF2-40B4-BE49-F238E27FC236}">
                  <a16:creationId xmlns:a16="http://schemas.microsoft.com/office/drawing/2014/main" id="{F3F3D0FA-374D-9147-8047-2B7B3AAF05D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AFF00F79-7128-E243-BBD5-A97200EABABC}"/>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729D9C8D-B396-A049-9B7A-BE878812629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4B32C41F-58E3-CC4F-9625-B6688BEB2140}"/>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58933865-B1C6-3244-A0F5-136E4C6DD92E}"/>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76C939A7-C3F0-5A45-B81D-4E775CF1C92C}"/>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562" name="Freeform 561">
            <a:extLst>
              <a:ext uri="{FF2B5EF4-FFF2-40B4-BE49-F238E27FC236}">
                <a16:creationId xmlns:a16="http://schemas.microsoft.com/office/drawing/2014/main" id="{BE088278-C41B-3E4A-87CE-FD65749FA13D}"/>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3" name="TextBox 572">
            <a:extLst>
              <a:ext uri="{FF2B5EF4-FFF2-40B4-BE49-F238E27FC236}">
                <a16:creationId xmlns:a16="http://schemas.microsoft.com/office/drawing/2014/main" id="{59DB778E-F23D-6C41-8A2D-8F08BD46CBCB}"/>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655" name="Rectangle 654">
            <a:extLst>
              <a:ext uri="{FF2B5EF4-FFF2-40B4-BE49-F238E27FC236}">
                <a16:creationId xmlns:a16="http://schemas.microsoft.com/office/drawing/2014/main" id="{2DCB9395-41DC-D844-A0B1-59B5BDD3151F}"/>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3" name="TextBox 652">
            <a:extLst>
              <a:ext uri="{FF2B5EF4-FFF2-40B4-BE49-F238E27FC236}">
                <a16:creationId xmlns:a16="http://schemas.microsoft.com/office/drawing/2014/main" id="{C34CA97E-4007-3540-925A-3C739C254049}"/>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657" name="TextBox 656">
            <a:extLst>
              <a:ext uri="{FF2B5EF4-FFF2-40B4-BE49-F238E27FC236}">
                <a16:creationId xmlns:a16="http://schemas.microsoft.com/office/drawing/2014/main" id="{7DCF99E9-1DFC-0241-B2E7-471998268663}"/>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658" name="TextBox 657">
            <a:extLst>
              <a:ext uri="{FF2B5EF4-FFF2-40B4-BE49-F238E27FC236}">
                <a16:creationId xmlns:a16="http://schemas.microsoft.com/office/drawing/2014/main" id="{173BD163-3F4D-944E-B86B-3275B779D5A8}"/>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30" name="Straight Connector 829">
            <a:extLst>
              <a:ext uri="{FF2B5EF4-FFF2-40B4-BE49-F238E27FC236}">
                <a16:creationId xmlns:a16="http://schemas.microsoft.com/office/drawing/2014/main" id="{B163CA8C-EB1E-A14C-9A66-BC297C1207E6}"/>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5423E50E-9196-7E41-B2E3-7EFFBB807850}"/>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D736E0FF-D607-3B4C-A87A-D415301D67BE}"/>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412118DA-F614-8A42-80A7-8D427CB9D063}"/>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1F000A1C-019C-AC40-8B26-99394BC90A3F}"/>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E581177E-ADBB-324A-BE56-FFA64730F33D}"/>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D0BFF2F4-0B07-CF45-A69B-7B91FA12DE36}"/>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E3568D00-797E-F542-B47B-DC40257A1AF2}"/>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B5D2DFB3-E4DE-3C49-8F72-DC09F553A5F3}"/>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F9A85AAA-3DAA-6946-B559-D97F731B61D5}"/>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12CE73BA-DDE8-5741-9E5E-64CA353BA98C}"/>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4" name="Straight Connector 563">
            <a:extLst>
              <a:ext uri="{FF2B5EF4-FFF2-40B4-BE49-F238E27FC236}">
                <a16:creationId xmlns:a16="http://schemas.microsoft.com/office/drawing/2014/main" id="{CE6E1140-BC2F-9947-9B51-91DC5079ABB1}"/>
              </a:ext>
            </a:extLst>
          </p:cNvPr>
          <p:cNvCxnSpPr/>
          <p:nvPr/>
        </p:nvCxnSpPr>
        <p:spPr>
          <a:xfrm flipH="1">
            <a:off x="10100635" y="2169432"/>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a:extLst>
              <a:ext uri="{FF2B5EF4-FFF2-40B4-BE49-F238E27FC236}">
                <a16:creationId xmlns:a16="http://schemas.microsoft.com/office/drawing/2014/main" id="{9EF5B4FA-3960-F54C-936B-C64147078447}"/>
              </a:ext>
            </a:extLst>
          </p:cNvPr>
          <p:cNvCxnSpPr/>
          <p:nvPr/>
        </p:nvCxnSpPr>
        <p:spPr>
          <a:xfrm flipH="1">
            <a:off x="10100635" y="2268313"/>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691B45AC-C5E3-D24E-9C63-05D00B08C71D}"/>
              </a:ext>
            </a:extLst>
          </p:cNvPr>
          <p:cNvCxnSpPr/>
          <p:nvPr/>
        </p:nvCxnSpPr>
        <p:spPr>
          <a:xfrm flipH="1">
            <a:off x="10672135" y="2200506"/>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a:extLst>
              <a:ext uri="{FF2B5EF4-FFF2-40B4-BE49-F238E27FC236}">
                <a16:creationId xmlns:a16="http://schemas.microsoft.com/office/drawing/2014/main" id="{59EB46BB-F3EA-4248-B631-AC80BEB74EF0}"/>
              </a:ext>
            </a:extLst>
          </p:cNvPr>
          <p:cNvCxnSpPr/>
          <p:nvPr/>
        </p:nvCxnSpPr>
        <p:spPr>
          <a:xfrm flipH="1">
            <a:off x="10142166" y="2718967"/>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a:extLst>
              <a:ext uri="{FF2B5EF4-FFF2-40B4-BE49-F238E27FC236}">
                <a16:creationId xmlns:a16="http://schemas.microsoft.com/office/drawing/2014/main" id="{C562C7DD-3FD1-0E4C-B308-744C6C87FC79}"/>
              </a:ext>
            </a:extLst>
          </p:cNvPr>
          <p:cNvCxnSpPr/>
          <p:nvPr/>
        </p:nvCxnSpPr>
        <p:spPr>
          <a:xfrm flipH="1">
            <a:off x="10069542" y="2169432"/>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6793D61B-AD50-A246-A5C0-38DF48C17738}"/>
              </a:ext>
            </a:extLst>
          </p:cNvPr>
          <p:cNvCxnSpPr/>
          <p:nvPr/>
        </p:nvCxnSpPr>
        <p:spPr>
          <a:xfrm flipH="1">
            <a:off x="10862103" y="2127325"/>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EDD09B84-3AA8-0948-AB6C-1D5CBFFC5293}"/>
              </a:ext>
            </a:extLst>
          </p:cNvPr>
          <p:cNvCxnSpPr/>
          <p:nvPr/>
        </p:nvCxnSpPr>
        <p:spPr>
          <a:xfrm flipH="1" flipV="1">
            <a:off x="10681994" y="2718967"/>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C777BA08-17B1-254B-BCB6-583E10254EC6}"/>
              </a:ext>
            </a:extLst>
          </p:cNvPr>
          <p:cNvCxnSpPr/>
          <p:nvPr/>
        </p:nvCxnSpPr>
        <p:spPr>
          <a:xfrm flipH="1">
            <a:off x="8769223" y="2268313"/>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Line 541">
            <a:extLst>
              <a:ext uri="{FF2B5EF4-FFF2-40B4-BE49-F238E27FC236}">
                <a16:creationId xmlns:a16="http://schemas.microsoft.com/office/drawing/2014/main" id="{C44ADC96-78DA-C64F-AF97-4FFA68D2ED1C}"/>
              </a:ext>
            </a:extLst>
          </p:cNvPr>
          <p:cNvSpPr>
            <a:spLocks noChangeShapeType="1"/>
          </p:cNvSpPr>
          <p:nvPr/>
        </p:nvSpPr>
        <p:spPr bwMode="auto">
          <a:xfrm flipV="1">
            <a:off x="9378705" y="4113379"/>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Line 424">
            <a:extLst>
              <a:ext uri="{FF2B5EF4-FFF2-40B4-BE49-F238E27FC236}">
                <a16:creationId xmlns:a16="http://schemas.microsoft.com/office/drawing/2014/main" id="{845B46BE-685D-2D4E-AD26-5684794D19D9}"/>
              </a:ext>
            </a:extLst>
          </p:cNvPr>
          <p:cNvSpPr>
            <a:spLocks noChangeShapeType="1"/>
          </p:cNvSpPr>
          <p:nvPr/>
        </p:nvSpPr>
        <p:spPr bwMode="auto">
          <a:xfrm flipV="1">
            <a:off x="8244554" y="4047456"/>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3" name="Oval 800">
            <a:extLst>
              <a:ext uri="{FF2B5EF4-FFF2-40B4-BE49-F238E27FC236}">
                <a16:creationId xmlns:a16="http://schemas.microsoft.com/office/drawing/2014/main" id="{271D03F6-D85B-EC41-803D-EFAA96DAE87E}"/>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15" name="Group 614">
            <a:extLst>
              <a:ext uri="{FF2B5EF4-FFF2-40B4-BE49-F238E27FC236}">
                <a16:creationId xmlns:a16="http://schemas.microsoft.com/office/drawing/2014/main" id="{E166183D-5423-4E4A-AD63-A361EDE184C0}"/>
              </a:ext>
            </a:extLst>
          </p:cNvPr>
          <p:cNvGrpSpPr/>
          <p:nvPr/>
        </p:nvGrpSpPr>
        <p:grpSpPr>
          <a:xfrm>
            <a:off x="10410609" y="3496138"/>
            <a:ext cx="353678" cy="198344"/>
            <a:chOff x="7493876" y="2774731"/>
            <a:chExt cx="1481958" cy="894622"/>
          </a:xfrm>
        </p:grpSpPr>
        <p:sp>
          <p:nvSpPr>
            <p:cNvPr id="616" name="Freeform 615">
              <a:extLst>
                <a:ext uri="{FF2B5EF4-FFF2-40B4-BE49-F238E27FC236}">
                  <a16:creationId xmlns:a16="http://schemas.microsoft.com/office/drawing/2014/main" id="{8470D159-2329-7F46-9191-000B96A32C7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17" name="Oval 616">
              <a:extLst>
                <a:ext uri="{FF2B5EF4-FFF2-40B4-BE49-F238E27FC236}">
                  <a16:creationId xmlns:a16="http://schemas.microsoft.com/office/drawing/2014/main" id="{825BDAE5-F4DB-9148-9BC8-0F6F2D1E653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18" name="Group 617">
              <a:extLst>
                <a:ext uri="{FF2B5EF4-FFF2-40B4-BE49-F238E27FC236}">
                  <a16:creationId xmlns:a16="http://schemas.microsoft.com/office/drawing/2014/main" id="{237F0420-A845-064A-97A2-458F63D673CA}"/>
                </a:ext>
              </a:extLst>
            </p:cNvPr>
            <p:cNvGrpSpPr/>
            <p:nvPr/>
          </p:nvGrpSpPr>
          <p:grpSpPr>
            <a:xfrm>
              <a:off x="7713663" y="2848339"/>
              <a:ext cx="1042107" cy="425543"/>
              <a:chOff x="7786941" y="2884917"/>
              <a:chExt cx="897649" cy="353919"/>
            </a:xfrm>
          </p:grpSpPr>
          <p:sp>
            <p:nvSpPr>
              <p:cNvPr id="619" name="Freeform 618">
                <a:extLst>
                  <a:ext uri="{FF2B5EF4-FFF2-40B4-BE49-F238E27FC236}">
                    <a16:creationId xmlns:a16="http://schemas.microsoft.com/office/drawing/2014/main" id="{D11109B9-8A56-A945-BA04-5A564B10300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0" name="Freeform 619">
                <a:extLst>
                  <a:ext uri="{FF2B5EF4-FFF2-40B4-BE49-F238E27FC236}">
                    <a16:creationId xmlns:a16="http://schemas.microsoft.com/office/drawing/2014/main" id="{170AB2AC-06DB-034E-A5C4-0C8F62E3BE4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1" name="Freeform 620">
                <a:extLst>
                  <a:ext uri="{FF2B5EF4-FFF2-40B4-BE49-F238E27FC236}">
                    <a16:creationId xmlns:a16="http://schemas.microsoft.com/office/drawing/2014/main" id="{E41AEAC2-F85C-4A4E-B0B9-D5C02217D60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2" name="Freeform 621">
                <a:extLst>
                  <a:ext uri="{FF2B5EF4-FFF2-40B4-BE49-F238E27FC236}">
                    <a16:creationId xmlns:a16="http://schemas.microsoft.com/office/drawing/2014/main" id="{7955A7EE-741F-9740-8344-A2BC817675A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77" name="Group 576">
            <a:extLst>
              <a:ext uri="{FF2B5EF4-FFF2-40B4-BE49-F238E27FC236}">
                <a16:creationId xmlns:a16="http://schemas.microsoft.com/office/drawing/2014/main" id="{C471E59B-7A0B-AE4F-95D6-F76514D2D55A}"/>
              </a:ext>
            </a:extLst>
          </p:cNvPr>
          <p:cNvGrpSpPr/>
          <p:nvPr/>
        </p:nvGrpSpPr>
        <p:grpSpPr>
          <a:xfrm>
            <a:off x="9948724" y="2202292"/>
            <a:ext cx="353678" cy="198344"/>
            <a:chOff x="7493876" y="2774731"/>
            <a:chExt cx="1481958" cy="894622"/>
          </a:xfrm>
        </p:grpSpPr>
        <p:sp>
          <p:nvSpPr>
            <p:cNvPr id="578" name="Freeform 577">
              <a:extLst>
                <a:ext uri="{FF2B5EF4-FFF2-40B4-BE49-F238E27FC236}">
                  <a16:creationId xmlns:a16="http://schemas.microsoft.com/office/drawing/2014/main" id="{8CD016E7-5480-8E4E-94F7-201A1C6046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79" name="Oval 578">
              <a:extLst>
                <a:ext uri="{FF2B5EF4-FFF2-40B4-BE49-F238E27FC236}">
                  <a16:creationId xmlns:a16="http://schemas.microsoft.com/office/drawing/2014/main" id="{593A573C-B6D6-684E-BA73-8F7F7FA8D57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0" name="Group 579">
              <a:extLst>
                <a:ext uri="{FF2B5EF4-FFF2-40B4-BE49-F238E27FC236}">
                  <a16:creationId xmlns:a16="http://schemas.microsoft.com/office/drawing/2014/main" id="{2C09AC60-D16C-A948-B25E-01CF60EAAD7B}"/>
                </a:ext>
              </a:extLst>
            </p:cNvPr>
            <p:cNvGrpSpPr/>
            <p:nvPr/>
          </p:nvGrpSpPr>
          <p:grpSpPr>
            <a:xfrm>
              <a:off x="7713663" y="2848339"/>
              <a:ext cx="1042107" cy="425543"/>
              <a:chOff x="7786941" y="2884917"/>
              <a:chExt cx="897649" cy="353919"/>
            </a:xfrm>
          </p:grpSpPr>
          <p:sp>
            <p:nvSpPr>
              <p:cNvPr id="581" name="Freeform 580">
                <a:extLst>
                  <a:ext uri="{FF2B5EF4-FFF2-40B4-BE49-F238E27FC236}">
                    <a16:creationId xmlns:a16="http://schemas.microsoft.com/office/drawing/2014/main" id="{D9A85682-B6A6-2344-B24D-66A792630B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2" name="Freeform 581">
                <a:extLst>
                  <a:ext uri="{FF2B5EF4-FFF2-40B4-BE49-F238E27FC236}">
                    <a16:creationId xmlns:a16="http://schemas.microsoft.com/office/drawing/2014/main" id="{52EBCF47-0621-B64C-B884-20683D14D92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83AAD1CC-D818-A245-9CF9-C4877A62A5D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4" name="Freeform 583">
                <a:extLst>
                  <a:ext uri="{FF2B5EF4-FFF2-40B4-BE49-F238E27FC236}">
                    <a16:creationId xmlns:a16="http://schemas.microsoft.com/office/drawing/2014/main" id="{51F55DD1-3A8F-0242-A470-690BE99AC68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93" name="Group 592">
            <a:extLst>
              <a:ext uri="{FF2B5EF4-FFF2-40B4-BE49-F238E27FC236}">
                <a16:creationId xmlns:a16="http://schemas.microsoft.com/office/drawing/2014/main" id="{7BF36121-B4F6-2447-9F5B-F29B627F3B2A}"/>
              </a:ext>
            </a:extLst>
          </p:cNvPr>
          <p:cNvGrpSpPr/>
          <p:nvPr/>
        </p:nvGrpSpPr>
        <p:grpSpPr>
          <a:xfrm>
            <a:off x="10527214" y="2613367"/>
            <a:ext cx="353678" cy="198344"/>
            <a:chOff x="7493876" y="2774731"/>
            <a:chExt cx="1481958" cy="894622"/>
          </a:xfrm>
        </p:grpSpPr>
        <p:sp>
          <p:nvSpPr>
            <p:cNvPr id="594" name="Freeform 593">
              <a:extLst>
                <a:ext uri="{FF2B5EF4-FFF2-40B4-BE49-F238E27FC236}">
                  <a16:creationId xmlns:a16="http://schemas.microsoft.com/office/drawing/2014/main" id="{D13949CD-BE6A-5744-98EE-61BE5EE60D4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5" name="Oval 594">
              <a:extLst>
                <a:ext uri="{FF2B5EF4-FFF2-40B4-BE49-F238E27FC236}">
                  <a16:creationId xmlns:a16="http://schemas.microsoft.com/office/drawing/2014/main" id="{F3651F16-DD17-4D47-9A8D-8EFA601C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6" name="Group 595">
              <a:extLst>
                <a:ext uri="{FF2B5EF4-FFF2-40B4-BE49-F238E27FC236}">
                  <a16:creationId xmlns:a16="http://schemas.microsoft.com/office/drawing/2014/main" id="{10CA9012-91B2-A449-8A2E-65BA6061B48F}"/>
                </a:ext>
              </a:extLst>
            </p:cNvPr>
            <p:cNvGrpSpPr/>
            <p:nvPr/>
          </p:nvGrpSpPr>
          <p:grpSpPr>
            <a:xfrm>
              <a:off x="7713663" y="2848339"/>
              <a:ext cx="1042107" cy="425543"/>
              <a:chOff x="7786941" y="2884917"/>
              <a:chExt cx="897649" cy="353919"/>
            </a:xfrm>
          </p:grpSpPr>
          <p:sp>
            <p:nvSpPr>
              <p:cNvPr id="597" name="Freeform 596">
                <a:extLst>
                  <a:ext uri="{FF2B5EF4-FFF2-40B4-BE49-F238E27FC236}">
                    <a16:creationId xmlns:a16="http://schemas.microsoft.com/office/drawing/2014/main" id="{964BBEA0-D220-6747-850B-459388ABF25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8" name="Freeform 597">
                <a:extLst>
                  <a:ext uri="{FF2B5EF4-FFF2-40B4-BE49-F238E27FC236}">
                    <a16:creationId xmlns:a16="http://schemas.microsoft.com/office/drawing/2014/main" id="{ADEC5ED7-ED4C-584D-AB78-AA02A93E946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9" name="Freeform 598">
                <a:extLst>
                  <a:ext uri="{FF2B5EF4-FFF2-40B4-BE49-F238E27FC236}">
                    <a16:creationId xmlns:a16="http://schemas.microsoft.com/office/drawing/2014/main" id="{F45598BF-44BC-354D-9020-97A874C585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0" name="Freeform 599">
                <a:extLst>
                  <a:ext uri="{FF2B5EF4-FFF2-40B4-BE49-F238E27FC236}">
                    <a16:creationId xmlns:a16="http://schemas.microsoft.com/office/drawing/2014/main" id="{3A2BDF5D-2CA0-2145-8059-D8F121D4D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01" name="Group 600">
            <a:extLst>
              <a:ext uri="{FF2B5EF4-FFF2-40B4-BE49-F238E27FC236}">
                <a16:creationId xmlns:a16="http://schemas.microsoft.com/office/drawing/2014/main" id="{187A607B-CA61-BE46-8032-8E34596E7689}"/>
              </a:ext>
            </a:extLst>
          </p:cNvPr>
          <p:cNvGrpSpPr/>
          <p:nvPr/>
        </p:nvGrpSpPr>
        <p:grpSpPr>
          <a:xfrm>
            <a:off x="10643825" y="2107963"/>
            <a:ext cx="353678" cy="198344"/>
            <a:chOff x="7493876" y="2774731"/>
            <a:chExt cx="1481958" cy="894622"/>
          </a:xfrm>
        </p:grpSpPr>
        <p:sp>
          <p:nvSpPr>
            <p:cNvPr id="602" name="Freeform 601">
              <a:extLst>
                <a:ext uri="{FF2B5EF4-FFF2-40B4-BE49-F238E27FC236}">
                  <a16:creationId xmlns:a16="http://schemas.microsoft.com/office/drawing/2014/main" id="{EB8C3753-6F83-F64B-9439-656B124AA3B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03" name="Oval 602">
              <a:extLst>
                <a:ext uri="{FF2B5EF4-FFF2-40B4-BE49-F238E27FC236}">
                  <a16:creationId xmlns:a16="http://schemas.microsoft.com/office/drawing/2014/main" id="{F476EE06-2893-8D4D-AF54-92697A0FE8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04" name="Group 603">
              <a:extLst>
                <a:ext uri="{FF2B5EF4-FFF2-40B4-BE49-F238E27FC236}">
                  <a16:creationId xmlns:a16="http://schemas.microsoft.com/office/drawing/2014/main" id="{5DED3EC9-29B0-8D48-BC37-13731DFE683F}"/>
                </a:ext>
              </a:extLst>
            </p:cNvPr>
            <p:cNvGrpSpPr/>
            <p:nvPr/>
          </p:nvGrpSpPr>
          <p:grpSpPr>
            <a:xfrm>
              <a:off x="7713663" y="2848339"/>
              <a:ext cx="1042107" cy="425543"/>
              <a:chOff x="7786941" y="2884917"/>
              <a:chExt cx="897649" cy="353919"/>
            </a:xfrm>
          </p:grpSpPr>
          <p:sp>
            <p:nvSpPr>
              <p:cNvPr id="605" name="Freeform 604">
                <a:extLst>
                  <a:ext uri="{FF2B5EF4-FFF2-40B4-BE49-F238E27FC236}">
                    <a16:creationId xmlns:a16="http://schemas.microsoft.com/office/drawing/2014/main" id="{D08D678C-613A-3543-B832-EE51616C693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6" name="Freeform 605">
                <a:extLst>
                  <a:ext uri="{FF2B5EF4-FFF2-40B4-BE49-F238E27FC236}">
                    <a16:creationId xmlns:a16="http://schemas.microsoft.com/office/drawing/2014/main" id="{9EB7819C-4684-3347-AA14-421D743ECB9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7" name="Freeform 606">
                <a:extLst>
                  <a:ext uri="{FF2B5EF4-FFF2-40B4-BE49-F238E27FC236}">
                    <a16:creationId xmlns:a16="http://schemas.microsoft.com/office/drawing/2014/main" id="{F23E654E-4CEA-E346-A508-15310ABC704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8" name="Freeform 607">
                <a:extLst>
                  <a:ext uri="{FF2B5EF4-FFF2-40B4-BE49-F238E27FC236}">
                    <a16:creationId xmlns:a16="http://schemas.microsoft.com/office/drawing/2014/main" id="{EF443A10-9F41-BB4D-8E65-E94AEE09BD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54" name="Group 553">
            <a:extLst>
              <a:ext uri="{FF2B5EF4-FFF2-40B4-BE49-F238E27FC236}">
                <a16:creationId xmlns:a16="http://schemas.microsoft.com/office/drawing/2014/main" id="{7CCD8656-0FD3-B844-BC6C-33CE0577598D}"/>
              </a:ext>
            </a:extLst>
          </p:cNvPr>
          <p:cNvGrpSpPr/>
          <p:nvPr/>
        </p:nvGrpSpPr>
        <p:grpSpPr>
          <a:xfrm>
            <a:off x="9098788" y="3956624"/>
            <a:ext cx="367224" cy="240304"/>
            <a:chOff x="7493876" y="2774731"/>
            <a:chExt cx="1481958" cy="894622"/>
          </a:xfrm>
        </p:grpSpPr>
        <p:sp>
          <p:nvSpPr>
            <p:cNvPr id="555" name="Freeform 554">
              <a:extLst>
                <a:ext uri="{FF2B5EF4-FFF2-40B4-BE49-F238E27FC236}">
                  <a16:creationId xmlns:a16="http://schemas.microsoft.com/office/drawing/2014/main" id="{7CF4B187-63BE-654E-852A-09C69503C97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56" name="Oval 555">
              <a:extLst>
                <a:ext uri="{FF2B5EF4-FFF2-40B4-BE49-F238E27FC236}">
                  <a16:creationId xmlns:a16="http://schemas.microsoft.com/office/drawing/2014/main" id="{3B5270E4-3067-1643-B96C-CE5CEE09747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57" name="Group 556">
              <a:extLst>
                <a:ext uri="{FF2B5EF4-FFF2-40B4-BE49-F238E27FC236}">
                  <a16:creationId xmlns:a16="http://schemas.microsoft.com/office/drawing/2014/main" id="{3BECC0F9-CE1F-254B-B04F-1EAA89C59C97}"/>
                </a:ext>
              </a:extLst>
            </p:cNvPr>
            <p:cNvGrpSpPr/>
            <p:nvPr/>
          </p:nvGrpSpPr>
          <p:grpSpPr>
            <a:xfrm>
              <a:off x="7713663" y="2848339"/>
              <a:ext cx="1042107" cy="425543"/>
              <a:chOff x="7786941" y="2884917"/>
              <a:chExt cx="897649" cy="353919"/>
            </a:xfrm>
          </p:grpSpPr>
          <p:sp>
            <p:nvSpPr>
              <p:cNvPr id="558" name="Freeform 557">
                <a:extLst>
                  <a:ext uri="{FF2B5EF4-FFF2-40B4-BE49-F238E27FC236}">
                    <a16:creationId xmlns:a16="http://schemas.microsoft.com/office/drawing/2014/main" id="{7C55C6EE-4672-4F4F-A2F8-2821804F59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9" name="Freeform 558">
                <a:extLst>
                  <a:ext uri="{FF2B5EF4-FFF2-40B4-BE49-F238E27FC236}">
                    <a16:creationId xmlns:a16="http://schemas.microsoft.com/office/drawing/2014/main" id="{C3B242E2-FAA3-F340-B7F0-35D87BB6BAA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60" name="Freeform 559">
                <a:extLst>
                  <a:ext uri="{FF2B5EF4-FFF2-40B4-BE49-F238E27FC236}">
                    <a16:creationId xmlns:a16="http://schemas.microsoft.com/office/drawing/2014/main" id="{87ED7762-177B-454C-AA37-EB518D75B6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61" name="Freeform 560">
                <a:extLst>
                  <a:ext uri="{FF2B5EF4-FFF2-40B4-BE49-F238E27FC236}">
                    <a16:creationId xmlns:a16="http://schemas.microsoft.com/office/drawing/2014/main" id="{AD88A8A1-4E2B-154E-845D-5419478A1D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85" name="Group 584">
            <a:extLst>
              <a:ext uri="{FF2B5EF4-FFF2-40B4-BE49-F238E27FC236}">
                <a16:creationId xmlns:a16="http://schemas.microsoft.com/office/drawing/2014/main" id="{1A0C1583-3B4A-E44D-BB19-B20517502EBD}"/>
              </a:ext>
            </a:extLst>
          </p:cNvPr>
          <p:cNvGrpSpPr/>
          <p:nvPr/>
        </p:nvGrpSpPr>
        <p:grpSpPr>
          <a:xfrm>
            <a:off x="9980126" y="2661565"/>
            <a:ext cx="353678" cy="198344"/>
            <a:chOff x="7493876" y="2774731"/>
            <a:chExt cx="1481958" cy="894622"/>
          </a:xfrm>
        </p:grpSpPr>
        <p:sp>
          <p:nvSpPr>
            <p:cNvPr id="586" name="Freeform 585">
              <a:extLst>
                <a:ext uri="{FF2B5EF4-FFF2-40B4-BE49-F238E27FC236}">
                  <a16:creationId xmlns:a16="http://schemas.microsoft.com/office/drawing/2014/main" id="{196997C3-A7DB-5041-AC08-10F980FB77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87" name="Oval 586">
              <a:extLst>
                <a:ext uri="{FF2B5EF4-FFF2-40B4-BE49-F238E27FC236}">
                  <a16:creationId xmlns:a16="http://schemas.microsoft.com/office/drawing/2014/main" id="{5F84A336-003F-D045-8717-1066774A69E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8" name="Group 587">
              <a:extLst>
                <a:ext uri="{FF2B5EF4-FFF2-40B4-BE49-F238E27FC236}">
                  <a16:creationId xmlns:a16="http://schemas.microsoft.com/office/drawing/2014/main" id="{FF876992-AF96-3545-9CEA-A02174E11510}"/>
                </a:ext>
              </a:extLst>
            </p:cNvPr>
            <p:cNvGrpSpPr/>
            <p:nvPr/>
          </p:nvGrpSpPr>
          <p:grpSpPr>
            <a:xfrm>
              <a:off x="7713663" y="2848339"/>
              <a:ext cx="1042107" cy="425543"/>
              <a:chOff x="7786941" y="2884917"/>
              <a:chExt cx="897649" cy="353919"/>
            </a:xfrm>
          </p:grpSpPr>
          <p:sp>
            <p:nvSpPr>
              <p:cNvPr id="589" name="Freeform 588">
                <a:extLst>
                  <a:ext uri="{FF2B5EF4-FFF2-40B4-BE49-F238E27FC236}">
                    <a16:creationId xmlns:a16="http://schemas.microsoft.com/office/drawing/2014/main" id="{668E6E88-4A46-6C47-A59A-CB9D07441C1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0" name="Freeform 589">
                <a:extLst>
                  <a:ext uri="{FF2B5EF4-FFF2-40B4-BE49-F238E27FC236}">
                    <a16:creationId xmlns:a16="http://schemas.microsoft.com/office/drawing/2014/main" id="{C179B4BA-1D8B-E542-8032-CCB2C08DB97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1" name="Freeform 590">
                <a:extLst>
                  <a:ext uri="{FF2B5EF4-FFF2-40B4-BE49-F238E27FC236}">
                    <a16:creationId xmlns:a16="http://schemas.microsoft.com/office/drawing/2014/main" id="{DCACB29E-ABE8-BA42-AD55-DAF519C17B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2" name="Freeform 591">
                <a:extLst>
                  <a:ext uri="{FF2B5EF4-FFF2-40B4-BE49-F238E27FC236}">
                    <a16:creationId xmlns:a16="http://schemas.microsoft.com/office/drawing/2014/main" id="{FD35A0ED-997C-6D46-9D96-FA8D4339826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38" name="Group 537">
            <a:extLst>
              <a:ext uri="{FF2B5EF4-FFF2-40B4-BE49-F238E27FC236}">
                <a16:creationId xmlns:a16="http://schemas.microsoft.com/office/drawing/2014/main" id="{158E5A4C-7065-8643-BDC2-3A235B56FEA4}"/>
              </a:ext>
            </a:extLst>
          </p:cNvPr>
          <p:cNvGrpSpPr/>
          <p:nvPr/>
        </p:nvGrpSpPr>
        <p:grpSpPr>
          <a:xfrm>
            <a:off x="9497138" y="3394032"/>
            <a:ext cx="367224" cy="240304"/>
            <a:chOff x="7493876" y="2774731"/>
            <a:chExt cx="1481958" cy="894622"/>
          </a:xfrm>
        </p:grpSpPr>
        <p:sp>
          <p:nvSpPr>
            <p:cNvPr id="539" name="Freeform 538">
              <a:extLst>
                <a:ext uri="{FF2B5EF4-FFF2-40B4-BE49-F238E27FC236}">
                  <a16:creationId xmlns:a16="http://schemas.microsoft.com/office/drawing/2014/main" id="{CA8EFAEE-3EA1-2A49-A68E-588F301B69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0" name="Oval 539">
              <a:extLst>
                <a:ext uri="{FF2B5EF4-FFF2-40B4-BE49-F238E27FC236}">
                  <a16:creationId xmlns:a16="http://schemas.microsoft.com/office/drawing/2014/main" id="{7A05A3F9-D6B9-D14C-83C8-6C79F0B6B2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1" name="Group 540">
              <a:extLst>
                <a:ext uri="{FF2B5EF4-FFF2-40B4-BE49-F238E27FC236}">
                  <a16:creationId xmlns:a16="http://schemas.microsoft.com/office/drawing/2014/main" id="{8AAC1FAD-B7BA-744A-8599-5670C6B0E776}"/>
                </a:ext>
              </a:extLst>
            </p:cNvPr>
            <p:cNvGrpSpPr/>
            <p:nvPr/>
          </p:nvGrpSpPr>
          <p:grpSpPr>
            <a:xfrm>
              <a:off x="7713663" y="2848339"/>
              <a:ext cx="1042107" cy="425543"/>
              <a:chOff x="7786941" y="2884917"/>
              <a:chExt cx="897649" cy="353919"/>
            </a:xfrm>
          </p:grpSpPr>
          <p:sp>
            <p:nvSpPr>
              <p:cNvPr id="542" name="Freeform 541">
                <a:extLst>
                  <a:ext uri="{FF2B5EF4-FFF2-40B4-BE49-F238E27FC236}">
                    <a16:creationId xmlns:a16="http://schemas.microsoft.com/office/drawing/2014/main" id="{A016DA82-50DC-224C-84FF-C492EDE01BC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3" name="Freeform 542">
                <a:extLst>
                  <a:ext uri="{FF2B5EF4-FFF2-40B4-BE49-F238E27FC236}">
                    <a16:creationId xmlns:a16="http://schemas.microsoft.com/office/drawing/2014/main" id="{3D2D51D6-0AC0-9D43-A55C-E94B7DCA77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4" name="Freeform 543">
                <a:extLst>
                  <a:ext uri="{FF2B5EF4-FFF2-40B4-BE49-F238E27FC236}">
                    <a16:creationId xmlns:a16="http://schemas.microsoft.com/office/drawing/2014/main" id="{76C27F31-4CE4-1242-9801-166D4F66B5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5" name="Freeform 544">
                <a:extLst>
                  <a:ext uri="{FF2B5EF4-FFF2-40B4-BE49-F238E27FC236}">
                    <a16:creationId xmlns:a16="http://schemas.microsoft.com/office/drawing/2014/main" id="{9BC7E87F-2555-8D4C-80CB-0E2F5F4BB0F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46" name="Group 545">
            <a:extLst>
              <a:ext uri="{FF2B5EF4-FFF2-40B4-BE49-F238E27FC236}">
                <a16:creationId xmlns:a16="http://schemas.microsoft.com/office/drawing/2014/main" id="{4DAC2AB4-F1E4-D740-A4AF-07EE55303854}"/>
              </a:ext>
            </a:extLst>
          </p:cNvPr>
          <p:cNvGrpSpPr/>
          <p:nvPr/>
        </p:nvGrpSpPr>
        <p:grpSpPr>
          <a:xfrm>
            <a:off x="9601554" y="3999763"/>
            <a:ext cx="367224" cy="240304"/>
            <a:chOff x="7493876" y="2774731"/>
            <a:chExt cx="1481958" cy="894622"/>
          </a:xfrm>
        </p:grpSpPr>
        <p:sp>
          <p:nvSpPr>
            <p:cNvPr id="547" name="Freeform 546">
              <a:extLst>
                <a:ext uri="{FF2B5EF4-FFF2-40B4-BE49-F238E27FC236}">
                  <a16:creationId xmlns:a16="http://schemas.microsoft.com/office/drawing/2014/main" id="{23E59006-14B9-C64E-A05E-0BD7C00C4A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8" name="Oval 547">
              <a:extLst>
                <a:ext uri="{FF2B5EF4-FFF2-40B4-BE49-F238E27FC236}">
                  <a16:creationId xmlns:a16="http://schemas.microsoft.com/office/drawing/2014/main" id="{2AD17789-C54D-4948-95E6-741F42B1FB2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9" name="Group 548">
              <a:extLst>
                <a:ext uri="{FF2B5EF4-FFF2-40B4-BE49-F238E27FC236}">
                  <a16:creationId xmlns:a16="http://schemas.microsoft.com/office/drawing/2014/main" id="{278D7FE0-D307-E941-967D-E4145732CEEA}"/>
                </a:ext>
              </a:extLst>
            </p:cNvPr>
            <p:cNvGrpSpPr/>
            <p:nvPr/>
          </p:nvGrpSpPr>
          <p:grpSpPr>
            <a:xfrm>
              <a:off x="7713663" y="2848339"/>
              <a:ext cx="1042107" cy="425543"/>
              <a:chOff x="7786941" y="2884917"/>
              <a:chExt cx="897649" cy="353919"/>
            </a:xfrm>
          </p:grpSpPr>
          <p:sp>
            <p:nvSpPr>
              <p:cNvPr id="550" name="Freeform 549">
                <a:extLst>
                  <a:ext uri="{FF2B5EF4-FFF2-40B4-BE49-F238E27FC236}">
                    <a16:creationId xmlns:a16="http://schemas.microsoft.com/office/drawing/2014/main" id="{1ADC6420-4AC2-F544-B940-D0A18615CA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1" name="Freeform 550">
                <a:extLst>
                  <a:ext uri="{FF2B5EF4-FFF2-40B4-BE49-F238E27FC236}">
                    <a16:creationId xmlns:a16="http://schemas.microsoft.com/office/drawing/2014/main" id="{223E40C5-E2E3-3B42-A86A-26D2D130B7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2" name="Freeform 551">
                <a:extLst>
                  <a:ext uri="{FF2B5EF4-FFF2-40B4-BE49-F238E27FC236}">
                    <a16:creationId xmlns:a16="http://schemas.microsoft.com/office/drawing/2014/main" id="{C6AA2152-8609-214A-AE62-E7DFD1A9E7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3" name="Freeform 552">
                <a:extLst>
                  <a:ext uri="{FF2B5EF4-FFF2-40B4-BE49-F238E27FC236}">
                    <a16:creationId xmlns:a16="http://schemas.microsoft.com/office/drawing/2014/main" id="{7CB5E54A-6719-9747-80B7-8D19331BE7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23" name="Group 622">
            <a:extLst>
              <a:ext uri="{FF2B5EF4-FFF2-40B4-BE49-F238E27FC236}">
                <a16:creationId xmlns:a16="http://schemas.microsoft.com/office/drawing/2014/main" id="{EA34A94C-D92D-084C-BFEA-F4C8DF0AD275}"/>
              </a:ext>
            </a:extLst>
          </p:cNvPr>
          <p:cNvGrpSpPr/>
          <p:nvPr/>
        </p:nvGrpSpPr>
        <p:grpSpPr>
          <a:xfrm>
            <a:off x="10375259" y="3992325"/>
            <a:ext cx="353678" cy="198344"/>
            <a:chOff x="7493876" y="2774731"/>
            <a:chExt cx="1481958" cy="894622"/>
          </a:xfrm>
        </p:grpSpPr>
        <p:sp>
          <p:nvSpPr>
            <p:cNvPr id="624" name="Freeform 623">
              <a:extLst>
                <a:ext uri="{FF2B5EF4-FFF2-40B4-BE49-F238E27FC236}">
                  <a16:creationId xmlns:a16="http://schemas.microsoft.com/office/drawing/2014/main" id="{E1E1C6E8-4D60-7F43-BB0E-6D883F10D4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25" name="Oval 624">
              <a:extLst>
                <a:ext uri="{FF2B5EF4-FFF2-40B4-BE49-F238E27FC236}">
                  <a16:creationId xmlns:a16="http://schemas.microsoft.com/office/drawing/2014/main" id="{50975E36-0C2A-6844-A407-23F033DB4B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26" name="Group 625">
              <a:extLst>
                <a:ext uri="{FF2B5EF4-FFF2-40B4-BE49-F238E27FC236}">
                  <a16:creationId xmlns:a16="http://schemas.microsoft.com/office/drawing/2014/main" id="{3F7EBA29-30EF-C741-94EE-735398C6CFA2}"/>
                </a:ext>
              </a:extLst>
            </p:cNvPr>
            <p:cNvGrpSpPr/>
            <p:nvPr/>
          </p:nvGrpSpPr>
          <p:grpSpPr>
            <a:xfrm>
              <a:off x="7713663" y="2848339"/>
              <a:ext cx="1042107" cy="425543"/>
              <a:chOff x="7786941" y="2884917"/>
              <a:chExt cx="897649" cy="353919"/>
            </a:xfrm>
          </p:grpSpPr>
          <p:sp>
            <p:nvSpPr>
              <p:cNvPr id="627" name="Freeform 626">
                <a:extLst>
                  <a:ext uri="{FF2B5EF4-FFF2-40B4-BE49-F238E27FC236}">
                    <a16:creationId xmlns:a16="http://schemas.microsoft.com/office/drawing/2014/main" id="{B3AD45B5-1F4B-FF4A-843D-9D06293926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8" name="Freeform 627">
                <a:extLst>
                  <a:ext uri="{FF2B5EF4-FFF2-40B4-BE49-F238E27FC236}">
                    <a16:creationId xmlns:a16="http://schemas.microsoft.com/office/drawing/2014/main" id="{A6F160FF-CBBD-9147-8D0B-92A36BEBF8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9" name="Freeform 628">
                <a:extLst>
                  <a:ext uri="{FF2B5EF4-FFF2-40B4-BE49-F238E27FC236}">
                    <a16:creationId xmlns:a16="http://schemas.microsoft.com/office/drawing/2014/main" id="{421F3589-EC70-074A-903F-D618ED6F789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0" name="Freeform 629">
                <a:extLst>
                  <a:ext uri="{FF2B5EF4-FFF2-40B4-BE49-F238E27FC236}">
                    <a16:creationId xmlns:a16="http://schemas.microsoft.com/office/drawing/2014/main" id="{CEC8DEB8-8E24-2948-9AF6-0F3EF908CD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359" name="Picture 653" descr="iphone_stylized_small">
            <a:extLst>
              <a:ext uri="{FF2B5EF4-FFF2-40B4-BE49-F238E27FC236}">
                <a16:creationId xmlns:a16="http://schemas.microsoft.com/office/drawing/2014/main" id="{EDF1EC93-A6E5-964F-B0D6-EE56B282AE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572" y="1917025"/>
            <a:ext cx="136841" cy="32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018" descr="laptop_keyboard">
            <a:extLst>
              <a:ext uri="{FF2B5EF4-FFF2-40B4-BE49-F238E27FC236}">
                <a16:creationId xmlns:a16="http://schemas.microsoft.com/office/drawing/2014/main" id="{7087B8D0-FFCB-0746-A889-28909002C2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7464781" y="260509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019">
            <a:extLst>
              <a:ext uri="{FF2B5EF4-FFF2-40B4-BE49-F238E27FC236}">
                <a16:creationId xmlns:a16="http://schemas.microsoft.com/office/drawing/2014/main" id="{7C75BC30-0808-D44D-AF7A-A72B4A529E54}"/>
              </a:ext>
            </a:extLst>
          </p:cNvPr>
          <p:cNvSpPr>
            <a:spLocks/>
          </p:cNvSpPr>
          <p:nvPr/>
        </p:nvSpPr>
        <p:spPr bwMode="auto">
          <a:xfrm>
            <a:off x="7609678" y="245030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6" name="Picture 1020" descr="screen">
            <a:extLst>
              <a:ext uri="{FF2B5EF4-FFF2-40B4-BE49-F238E27FC236}">
                <a16:creationId xmlns:a16="http://schemas.microsoft.com/office/drawing/2014/main" id="{2D732B7A-74CB-D547-ADB5-C721526D5E9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7011" y="245565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1021">
            <a:extLst>
              <a:ext uri="{FF2B5EF4-FFF2-40B4-BE49-F238E27FC236}">
                <a16:creationId xmlns:a16="http://schemas.microsoft.com/office/drawing/2014/main" id="{FBD1A429-9B8F-F940-AD09-4638CC3167E7}"/>
              </a:ext>
            </a:extLst>
          </p:cNvPr>
          <p:cNvSpPr>
            <a:spLocks/>
          </p:cNvSpPr>
          <p:nvPr/>
        </p:nvSpPr>
        <p:spPr bwMode="auto">
          <a:xfrm>
            <a:off x="7673752" y="244416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Freeform 1022">
            <a:extLst>
              <a:ext uri="{FF2B5EF4-FFF2-40B4-BE49-F238E27FC236}">
                <a16:creationId xmlns:a16="http://schemas.microsoft.com/office/drawing/2014/main" id="{376C8B48-3441-F643-B92D-5DC759EDA1B5}"/>
              </a:ext>
            </a:extLst>
          </p:cNvPr>
          <p:cNvSpPr>
            <a:spLocks/>
          </p:cNvSpPr>
          <p:nvPr/>
        </p:nvSpPr>
        <p:spPr bwMode="auto">
          <a:xfrm>
            <a:off x="7606562" y="244384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Freeform 1023">
            <a:extLst>
              <a:ext uri="{FF2B5EF4-FFF2-40B4-BE49-F238E27FC236}">
                <a16:creationId xmlns:a16="http://schemas.microsoft.com/office/drawing/2014/main" id="{4DFECD03-4AF0-1342-8138-6CEC8249A287}"/>
              </a:ext>
            </a:extLst>
          </p:cNvPr>
          <p:cNvSpPr>
            <a:spLocks/>
          </p:cNvSpPr>
          <p:nvPr/>
        </p:nvSpPr>
        <p:spPr bwMode="auto">
          <a:xfrm>
            <a:off x="7880579" y="247266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reeform 1024">
            <a:extLst>
              <a:ext uri="{FF2B5EF4-FFF2-40B4-BE49-F238E27FC236}">
                <a16:creationId xmlns:a16="http://schemas.microsoft.com/office/drawing/2014/main" id="{8AA57D4B-3E9B-994B-AF13-DB646178BD1D}"/>
              </a:ext>
            </a:extLst>
          </p:cNvPr>
          <p:cNvSpPr>
            <a:spLocks/>
          </p:cNvSpPr>
          <p:nvPr/>
        </p:nvSpPr>
        <p:spPr bwMode="auto">
          <a:xfrm>
            <a:off x="7605588" y="259690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Freeform 1025">
            <a:extLst>
              <a:ext uri="{FF2B5EF4-FFF2-40B4-BE49-F238E27FC236}">
                <a16:creationId xmlns:a16="http://schemas.microsoft.com/office/drawing/2014/main" id="{59DA24E7-1981-0E44-8060-2B7CE58EBF80}"/>
              </a:ext>
            </a:extLst>
          </p:cNvPr>
          <p:cNvSpPr>
            <a:spLocks/>
          </p:cNvSpPr>
          <p:nvPr/>
        </p:nvSpPr>
        <p:spPr bwMode="auto">
          <a:xfrm>
            <a:off x="7890512" y="247423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 name="Freeform 1026">
            <a:extLst>
              <a:ext uri="{FF2B5EF4-FFF2-40B4-BE49-F238E27FC236}">
                <a16:creationId xmlns:a16="http://schemas.microsoft.com/office/drawing/2014/main" id="{DB3D3129-2B70-5643-96C2-83638DE57FF8}"/>
              </a:ext>
            </a:extLst>
          </p:cNvPr>
          <p:cNvSpPr>
            <a:spLocks/>
          </p:cNvSpPr>
          <p:nvPr/>
        </p:nvSpPr>
        <p:spPr bwMode="auto">
          <a:xfrm>
            <a:off x="7605977" y="260524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3" name="Group 1027">
            <a:extLst>
              <a:ext uri="{FF2B5EF4-FFF2-40B4-BE49-F238E27FC236}">
                <a16:creationId xmlns:a16="http://schemas.microsoft.com/office/drawing/2014/main" id="{8C6DEC60-5C97-D546-9977-EBD182221DD2}"/>
              </a:ext>
            </a:extLst>
          </p:cNvPr>
          <p:cNvGrpSpPr>
            <a:grpSpLocks/>
          </p:cNvGrpSpPr>
          <p:nvPr/>
        </p:nvGrpSpPr>
        <p:grpSpPr bwMode="auto">
          <a:xfrm>
            <a:off x="7601109" y="2671540"/>
            <a:ext cx="98740" cy="36846"/>
            <a:chOff x="1740" y="2642"/>
            <a:chExt cx="752" cy="327"/>
          </a:xfrm>
        </p:grpSpPr>
        <p:sp>
          <p:nvSpPr>
            <p:cNvPr id="169" name="Freeform 1028">
              <a:extLst>
                <a:ext uri="{FF2B5EF4-FFF2-40B4-BE49-F238E27FC236}">
                  <a16:creationId xmlns:a16="http://schemas.microsoft.com/office/drawing/2014/main" id="{5D16627E-DE34-BC4F-9513-7A7D4707F7C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 name="Freeform 1029">
              <a:extLst>
                <a:ext uri="{FF2B5EF4-FFF2-40B4-BE49-F238E27FC236}">
                  <a16:creationId xmlns:a16="http://schemas.microsoft.com/office/drawing/2014/main" id="{D8D65D68-18A4-E54D-8916-1DEF36844C9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 name="Freeform 1030">
              <a:extLst>
                <a:ext uri="{FF2B5EF4-FFF2-40B4-BE49-F238E27FC236}">
                  <a16:creationId xmlns:a16="http://schemas.microsoft.com/office/drawing/2014/main" id="{3C79D147-9974-F341-96E9-F9AD19F1404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Freeform 1031">
              <a:extLst>
                <a:ext uri="{FF2B5EF4-FFF2-40B4-BE49-F238E27FC236}">
                  <a16:creationId xmlns:a16="http://schemas.microsoft.com/office/drawing/2014/main" id="{5E0CE9D2-21FD-2644-9691-743CC3E130F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Freeform 1032">
              <a:extLst>
                <a:ext uri="{FF2B5EF4-FFF2-40B4-BE49-F238E27FC236}">
                  <a16:creationId xmlns:a16="http://schemas.microsoft.com/office/drawing/2014/main" id="{5691098F-1432-0D44-8573-312C3A566A2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Freeform 1033">
              <a:extLst>
                <a:ext uri="{FF2B5EF4-FFF2-40B4-BE49-F238E27FC236}">
                  <a16:creationId xmlns:a16="http://schemas.microsoft.com/office/drawing/2014/main" id="{2D4A77A2-D0F1-164A-A67D-A509543869C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84" name="Freeform 1034">
            <a:extLst>
              <a:ext uri="{FF2B5EF4-FFF2-40B4-BE49-F238E27FC236}">
                <a16:creationId xmlns:a16="http://schemas.microsoft.com/office/drawing/2014/main" id="{A283BD8E-0AD2-B743-8237-483C3A6A6CD3}"/>
              </a:ext>
            </a:extLst>
          </p:cNvPr>
          <p:cNvSpPr>
            <a:spLocks/>
          </p:cNvSpPr>
          <p:nvPr/>
        </p:nvSpPr>
        <p:spPr bwMode="auto">
          <a:xfrm>
            <a:off x="7770154" y="267705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Freeform 1035">
            <a:extLst>
              <a:ext uri="{FF2B5EF4-FFF2-40B4-BE49-F238E27FC236}">
                <a16:creationId xmlns:a16="http://schemas.microsoft.com/office/drawing/2014/main" id="{AA215C2D-4069-DE48-884E-A1816F7D4D0B}"/>
              </a:ext>
            </a:extLst>
          </p:cNvPr>
          <p:cNvSpPr>
            <a:spLocks/>
          </p:cNvSpPr>
          <p:nvPr/>
        </p:nvSpPr>
        <p:spPr bwMode="auto">
          <a:xfrm>
            <a:off x="7464976" y="268350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Freeform 1036">
            <a:extLst>
              <a:ext uri="{FF2B5EF4-FFF2-40B4-BE49-F238E27FC236}">
                <a16:creationId xmlns:a16="http://schemas.microsoft.com/office/drawing/2014/main" id="{421821F5-5AD5-4D4E-A4F9-5D46E41A4ECC}"/>
              </a:ext>
            </a:extLst>
          </p:cNvPr>
          <p:cNvSpPr>
            <a:spLocks/>
          </p:cNvSpPr>
          <p:nvPr/>
        </p:nvSpPr>
        <p:spPr bwMode="auto">
          <a:xfrm>
            <a:off x="7465171" y="266996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 name="Freeform 1037">
            <a:extLst>
              <a:ext uri="{FF2B5EF4-FFF2-40B4-BE49-F238E27FC236}">
                <a16:creationId xmlns:a16="http://schemas.microsoft.com/office/drawing/2014/main" id="{499D2FC7-7022-A944-98B2-E74E9B2E5256}"/>
              </a:ext>
            </a:extLst>
          </p:cNvPr>
          <p:cNvSpPr>
            <a:spLocks/>
          </p:cNvSpPr>
          <p:nvPr/>
        </p:nvSpPr>
        <p:spPr bwMode="auto">
          <a:xfrm>
            <a:off x="7465366" y="260902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 name="Freeform 1038">
            <a:extLst>
              <a:ext uri="{FF2B5EF4-FFF2-40B4-BE49-F238E27FC236}">
                <a16:creationId xmlns:a16="http://schemas.microsoft.com/office/drawing/2014/main" id="{37918171-6E71-A846-A2B5-7C65DD7456B5}"/>
              </a:ext>
            </a:extLst>
          </p:cNvPr>
          <p:cNvSpPr>
            <a:spLocks/>
          </p:cNvSpPr>
          <p:nvPr/>
        </p:nvSpPr>
        <p:spPr bwMode="auto">
          <a:xfrm>
            <a:off x="7474909" y="267311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039">
            <a:extLst>
              <a:ext uri="{FF2B5EF4-FFF2-40B4-BE49-F238E27FC236}">
                <a16:creationId xmlns:a16="http://schemas.microsoft.com/office/drawing/2014/main" id="{68ECFF60-AA48-2D4C-9A67-90DB18F81D47}"/>
              </a:ext>
            </a:extLst>
          </p:cNvPr>
          <p:cNvSpPr>
            <a:spLocks/>
          </p:cNvSpPr>
          <p:nvPr/>
        </p:nvSpPr>
        <p:spPr bwMode="auto">
          <a:xfrm flipV="1">
            <a:off x="7764701" y="266807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0" name="Picture 568" descr="light2.png">
            <a:extLst>
              <a:ext uri="{FF2B5EF4-FFF2-40B4-BE49-F238E27FC236}">
                <a16:creationId xmlns:a16="http://schemas.microsoft.com/office/drawing/2014/main" id="{D96B693D-26FC-E443-A112-C4AFFE90DC3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8831667" y="239228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603" descr="car_icon_small">
            <a:extLst>
              <a:ext uri="{FF2B5EF4-FFF2-40B4-BE49-F238E27FC236}">
                <a16:creationId xmlns:a16="http://schemas.microsoft.com/office/drawing/2014/main" id="{147E2796-D425-6645-93B3-B97E69B146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9539" y="211695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116" descr="laptop_keyboard">
            <a:extLst>
              <a:ext uri="{FF2B5EF4-FFF2-40B4-BE49-F238E27FC236}">
                <a16:creationId xmlns:a16="http://schemas.microsoft.com/office/drawing/2014/main" id="{7F05CE3B-E67B-1B40-9D5B-2914F0B9BFB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7510375" y="360520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1117">
            <a:extLst>
              <a:ext uri="{FF2B5EF4-FFF2-40B4-BE49-F238E27FC236}">
                <a16:creationId xmlns:a16="http://schemas.microsoft.com/office/drawing/2014/main" id="{B52A07C5-D801-5B41-BD20-C20958925D05}"/>
              </a:ext>
            </a:extLst>
          </p:cNvPr>
          <p:cNvSpPr>
            <a:spLocks/>
          </p:cNvSpPr>
          <p:nvPr/>
        </p:nvSpPr>
        <p:spPr bwMode="auto">
          <a:xfrm>
            <a:off x="7605388" y="348929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4" name="Picture 1118" descr="screen">
            <a:extLst>
              <a:ext uri="{FF2B5EF4-FFF2-40B4-BE49-F238E27FC236}">
                <a16:creationId xmlns:a16="http://schemas.microsoft.com/office/drawing/2014/main" id="{2EA30B4E-5447-0340-8DAD-349A843F2A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6754" y="349330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1119">
            <a:extLst>
              <a:ext uri="{FF2B5EF4-FFF2-40B4-BE49-F238E27FC236}">
                <a16:creationId xmlns:a16="http://schemas.microsoft.com/office/drawing/2014/main" id="{1137F6C6-A7C9-9A4D-BCE3-048DB90EF759}"/>
              </a:ext>
            </a:extLst>
          </p:cNvPr>
          <p:cNvSpPr>
            <a:spLocks/>
          </p:cNvSpPr>
          <p:nvPr/>
        </p:nvSpPr>
        <p:spPr bwMode="auto">
          <a:xfrm>
            <a:off x="7647403" y="348470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Freeform 1120">
            <a:extLst>
              <a:ext uri="{FF2B5EF4-FFF2-40B4-BE49-F238E27FC236}">
                <a16:creationId xmlns:a16="http://schemas.microsoft.com/office/drawing/2014/main" id="{7A0060E2-767D-1545-8656-29ED1A471251}"/>
              </a:ext>
            </a:extLst>
          </p:cNvPr>
          <p:cNvSpPr>
            <a:spLocks/>
          </p:cNvSpPr>
          <p:nvPr/>
        </p:nvSpPr>
        <p:spPr bwMode="auto">
          <a:xfrm>
            <a:off x="7603345" y="348446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Freeform 1121">
            <a:extLst>
              <a:ext uri="{FF2B5EF4-FFF2-40B4-BE49-F238E27FC236}">
                <a16:creationId xmlns:a16="http://schemas.microsoft.com/office/drawing/2014/main" id="{15790F5A-ABAC-8D49-A4F9-E2F576550DB0}"/>
              </a:ext>
            </a:extLst>
          </p:cNvPr>
          <p:cNvSpPr>
            <a:spLocks/>
          </p:cNvSpPr>
          <p:nvPr/>
        </p:nvSpPr>
        <p:spPr bwMode="auto">
          <a:xfrm>
            <a:off x="7783026" y="350604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Freeform 1122">
            <a:extLst>
              <a:ext uri="{FF2B5EF4-FFF2-40B4-BE49-F238E27FC236}">
                <a16:creationId xmlns:a16="http://schemas.microsoft.com/office/drawing/2014/main" id="{8898B7ED-5BCF-8C4E-B1AA-B82AD50FD155}"/>
              </a:ext>
            </a:extLst>
          </p:cNvPr>
          <p:cNvSpPr>
            <a:spLocks/>
          </p:cNvSpPr>
          <p:nvPr/>
        </p:nvSpPr>
        <p:spPr bwMode="auto">
          <a:xfrm>
            <a:off x="7602706" y="359907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Freeform 1123">
            <a:extLst>
              <a:ext uri="{FF2B5EF4-FFF2-40B4-BE49-F238E27FC236}">
                <a16:creationId xmlns:a16="http://schemas.microsoft.com/office/drawing/2014/main" id="{5A7F91EF-AD6B-D64E-B73E-C762D73A7A33}"/>
              </a:ext>
            </a:extLst>
          </p:cNvPr>
          <p:cNvSpPr>
            <a:spLocks/>
          </p:cNvSpPr>
          <p:nvPr/>
        </p:nvSpPr>
        <p:spPr bwMode="auto">
          <a:xfrm>
            <a:off x="7789539" y="350722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Freeform 1124">
            <a:extLst>
              <a:ext uri="{FF2B5EF4-FFF2-40B4-BE49-F238E27FC236}">
                <a16:creationId xmlns:a16="http://schemas.microsoft.com/office/drawing/2014/main" id="{BBB1B153-2E6F-7246-9B11-B68D01DF60E3}"/>
              </a:ext>
            </a:extLst>
          </p:cNvPr>
          <p:cNvSpPr>
            <a:spLocks/>
          </p:cNvSpPr>
          <p:nvPr/>
        </p:nvSpPr>
        <p:spPr bwMode="auto">
          <a:xfrm>
            <a:off x="7602962" y="360532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1" name="Group 1125">
            <a:extLst>
              <a:ext uri="{FF2B5EF4-FFF2-40B4-BE49-F238E27FC236}">
                <a16:creationId xmlns:a16="http://schemas.microsoft.com/office/drawing/2014/main" id="{57060979-075D-9D4D-B12E-DA0CCD4C6B8F}"/>
              </a:ext>
            </a:extLst>
          </p:cNvPr>
          <p:cNvGrpSpPr>
            <a:grpSpLocks/>
          </p:cNvGrpSpPr>
          <p:nvPr/>
        </p:nvGrpSpPr>
        <p:grpSpPr bwMode="auto">
          <a:xfrm>
            <a:off x="7599769" y="3654969"/>
            <a:ext cx="64747" cy="27592"/>
            <a:chOff x="1740" y="2642"/>
            <a:chExt cx="752" cy="327"/>
          </a:xfrm>
        </p:grpSpPr>
        <p:sp>
          <p:nvSpPr>
            <p:cNvPr id="140" name="Freeform 1126">
              <a:extLst>
                <a:ext uri="{FF2B5EF4-FFF2-40B4-BE49-F238E27FC236}">
                  <a16:creationId xmlns:a16="http://schemas.microsoft.com/office/drawing/2014/main" id="{8DFFF656-1361-C546-8336-177F79E4691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Freeform 1127">
              <a:extLst>
                <a:ext uri="{FF2B5EF4-FFF2-40B4-BE49-F238E27FC236}">
                  <a16:creationId xmlns:a16="http://schemas.microsoft.com/office/drawing/2014/main" id="{60C6C6B3-72DE-664B-B4DE-3C04B0C5BFE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Freeform 1128">
              <a:extLst>
                <a:ext uri="{FF2B5EF4-FFF2-40B4-BE49-F238E27FC236}">
                  <a16:creationId xmlns:a16="http://schemas.microsoft.com/office/drawing/2014/main" id="{0D48292A-917D-D046-A974-043CEE5A41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Freeform 1129">
              <a:extLst>
                <a:ext uri="{FF2B5EF4-FFF2-40B4-BE49-F238E27FC236}">
                  <a16:creationId xmlns:a16="http://schemas.microsoft.com/office/drawing/2014/main" id="{DB6BAAEB-BADD-0A4F-8A9D-D72AFCA99A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 name="Freeform 1130">
              <a:extLst>
                <a:ext uri="{FF2B5EF4-FFF2-40B4-BE49-F238E27FC236}">
                  <a16:creationId xmlns:a16="http://schemas.microsoft.com/office/drawing/2014/main" id="{05D5969F-F3B9-414D-975E-A6700098F26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 name="Freeform 1131">
              <a:extLst>
                <a:ext uri="{FF2B5EF4-FFF2-40B4-BE49-F238E27FC236}">
                  <a16:creationId xmlns:a16="http://schemas.microsoft.com/office/drawing/2014/main" id="{41BB174D-6019-384D-A5AC-1B4D92D938B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2" name="Freeform 1132">
            <a:extLst>
              <a:ext uri="{FF2B5EF4-FFF2-40B4-BE49-F238E27FC236}">
                <a16:creationId xmlns:a16="http://schemas.microsoft.com/office/drawing/2014/main" id="{F8739864-4836-E447-8FC8-5886923FF496}"/>
              </a:ext>
            </a:extLst>
          </p:cNvPr>
          <p:cNvSpPr>
            <a:spLocks/>
          </p:cNvSpPr>
          <p:nvPr/>
        </p:nvSpPr>
        <p:spPr bwMode="auto">
          <a:xfrm>
            <a:off x="7710617" y="365909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Freeform 1133">
            <a:extLst>
              <a:ext uri="{FF2B5EF4-FFF2-40B4-BE49-F238E27FC236}">
                <a16:creationId xmlns:a16="http://schemas.microsoft.com/office/drawing/2014/main" id="{C59CADF3-CD09-FB48-A672-C2C50B66CEB8}"/>
              </a:ext>
            </a:extLst>
          </p:cNvPr>
          <p:cNvSpPr>
            <a:spLocks/>
          </p:cNvSpPr>
          <p:nvPr/>
        </p:nvSpPr>
        <p:spPr bwMode="auto">
          <a:xfrm>
            <a:off x="7510503" y="366393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Freeform 1134">
            <a:extLst>
              <a:ext uri="{FF2B5EF4-FFF2-40B4-BE49-F238E27FC236}">
                <a16:creationId xmlns:a16="http://schemas.microsoft.com/office/drawing/2014/main" id="{628AB6FD-35F6-0345-BD13-22EAAF9EC275}"/>
              </a:ext>
            </a:extLst>
          </p:cNvPr>
          <p:cNvSpPr>
            <a:spLocks/>
          </p:cNvSpPr>
          <p:nvPr/>
        </p:nvSpPr>
        <p:spPr bwMode="auto">
          <a:xfrm>
            <a:off x="7510631" y="365379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Freeform 1135">
            <a:extLst>
              <a:ext uri="{FF2B5EF4-FFF2-40B4-BE49-F238E27FC236}">
                <a16:creationId xmlns:a16="http://schemas.microsoft.com/office/drawing/2014/main" id="{76529D44-B4FD-DE4D-812E-E461A0FCCA6C}"/>
              </a:ext>
            </a:extLst>
          </p:cNvPr>
          <p:cNvSpPr>
            <a:spLocks/>
          </p:cNvSpPr>
          <p:nvPr/>
        </p:nvSpPr>
        <p:spPr bwMode="auto">
          <a:xfrm>
            <a:off x="7510758" y="360815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 name="Freeform 1136">
            <a:extLst>
              <a:ext uri="{FF2B5EF4-FFF2-40B4-BE49-F238E27FC236}">
                <a16:creationId xmlns:a16="http://schemas.microsoft.com/office/drawing/2014/main" id="{44CD9A89-0E3B-2C40-8436-71B7526BA660}"/>
              </a:ext>
            </a:extLst>
          </p:cNvPr>
          <p:cNvSpPr>
            <a:spLocks/>
          </p:cNvSpPr>
          <p:nvPr/>
        </p:nvSpPr>
        <p:spPr bwMode="auto">
          <a:xfrm>
            <a:off x="7517016" y="365614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Freeform 1137">
            <a:extLst>
              <a:ext uri="{FF2B5EF4-FFF2-40B4-BE49-F238E27FC236}">
                <a16:creationId xmlns:a16="http://schemas.microsoft.com/office/drawing/2014/main" id="{92BF681C-02FC-8F49-A2CD-8F3446ECE5D3}"/>
              </a:ext>
            </a:extLst>
          </p:cNvPr>
          <p:cNvSpPr>
            <a:spLocks/>
          </p:cNvSpPr>
          <p:nvPr/>
        </p:nvSpPr>
        <p:spPr bwMode="auto">
          <a:xfrm flipV="1">
            <a:off x="7707042" y="365237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8" name="Picture 1140" descr="desktop_computer_stylized_medium">
            <a:extLst>
              <a:ext uri="{FF2B5EF4-FFF2-40B4-BE49-F238E27FC236}">
                <a16:creationId xmlns:a16="http://schemas.microsoft.com/office/drawing/2014/main" id="{BDC7F552-21C9-C942-90FF-0162099A3D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7991996" y="3567143"/>
            <a:ext cx="359261" cy="34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eeform 1141">
            <a:extLst>
              <a:ext uri="{FF2B5EF4-FFF2-40B4-BE49-F238E27FC236}">
                <a16:creationId xmlns:a16="http://schemas.microsoft.com/office/drawing/2014/main" id="{654B43BA-608E-5D4D-B11B-71762CFBEEDE}"/>
              </a:ext>
            </a:extLst>
          </p:cNvPr>
          <p:cNvSpPr>
            <a:spLocks/>
          </p:cNvSpPr>
          <p:nvPr/>
        </p:nvSpPr>
        <p:spPr bwMode="auto">
          <a:xfrm flipH="1">
            <a:off x="8145217" y="3599942"/>
            <a:ext cx="169400" cy="156753"/>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3" name="Picture 571" descr="fridge2.png">
            <a:extLst>
              <a:ext uri="{FF2B5EF4-FFF2-40B4-BE49-F238E27FC236}">
                <a16:creationId xmlns:a16="http://schemas.microsoft.com/office/drawing/2014/main" id="{29DD0F98-F93B-0145-A925-F4125ED490DD}"/>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03199" y="33850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 name="Group 950">
            <a:extLst>
              <a:ext uri="{FF2B5EF4-FFF2-40B4-BE49-F238E27FC236}">
                <a16:creationId xmlns:a16="http://schemas.microsoft.com/office/drawing/2014/main" id="{2B0A745F-DA32-E140-AB36-BC5E1C4E2D48}"/>
              </a:ext>
            </a:extLst>
          </p:cNvPr>
          <p:cNvGrpSpPr>
            <a:grpSpLocks/>
          </p:cNvGrpSpPr>
          <p:nvPr/>
        </p:nvGrpSpPr>
        <p:grpSpPr bwMode="auto">
          <a:xfrm>
            <a:off x="10288915" y="5273951"/>
            <a:ext cx="177192" cy="330833"/>
            <a:chOff x="4140" y="429"/>
            <a:chExt cx="1425" cy="2396"/>
          </a:xfrm>
        </p:grpSpPr>
        <p:sp>
          <p:nvSpPr>
            <p:cNvPr id="207" name="Freeform 951">
              <a:extLst>
                <a:ext uri="{FF2B5EF4-FFF2-40B4-BE49-F238E27FC236}">
                  <a16:creationId xmlns:a16="http://schemas.microsoft.com/office/drawing/2014/main" id="{12CB3660-4D63-014F-8CC9-FDFB8140AB8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8" name="Rectangle 952">
              <a:extLst>
                <a:ext uri="{FF2B5EF4-FFF2-40B4-BE49-F238E27FC236}">
                  <a16:creationId xmlns:a16="http://schemas.microsoft.com/office/drawing/2014/main" id="{EFE1382F-B768-3541-8BD1-06AB71BFA8E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9" name="Freeform 953">
              <a:extLst>
                <a:ext uri="{FF2B5EF4-FFF2-40B4-BE49-F238E27FC236}">
                  <a16:creationId xmlns:a16="http://schemas.microsoft.com/office/drawing/2014/main" id="{FB363E8F-CA06-2449-A66C-B147358943F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0" name="Freeform 954">
              <a:extLst>
                <a:ext uri="{FF2B5EF4-FFF2-40B4-BE49-F238E27FC236}">
                  <a16:creationId xmlns:a16="http://schemas.microsoft.com/office/drawing/2014/main" id="{8A74E36A-A735-7440-A2B1-55846B516D7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1" name="Rectangle 955">
              <a:extLst>
                <a:ext uri="{FF2B5EF4-FFF2-40B4-BE49-F238E27FC236}">
                  <a16:creationId xmlns:a16="http://schemas.microsoft.com/office/drawing/2014/main" id="{FC433BF5-02C8-F540-AE86-53BF5696001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2" name="Group 956">
              <a:extLst>
                <a:ext uri="{FF2B5EF4-FFF2-40B4-BE49-F238E27FC236}">
                  <a16:creationId xmlns:a16="http://schemas.microsoft.com/office/drawing/2014/main" id="{969A0B36-D994-A24C-8329-146363A51CA4}"/>
                </a:ext>
              </a:extLst>
            </p:cNvPr>
            <p:cNvGrpSpPr>
              <a:grpSpLocks/>
            </p:cNvGrpSpPr>
            <p:nvPr/>
          </p:nvGrpSpPr>
          <p:grpSpPr bwMode="auto">
            <a:xfrm>
              <a:off x="4749" y="668"/>
              <a:ext cx="581" cy="145"/>
              <a:chOff x="614" y="2568"/>
              <a:chExt cx="725" cy="139"/>
            </a:xfrm>
          </p:grpSpPr>
          <p:sp>
            <p:nvSpPr>
              <p:cNvPr id="237" name="AutoShape 957">
                <a:extLst>
                  <a:ext uri="{FF2B5EF4-FFF2-40B4-BE49-F238E27FC236}">
                    <a16:creationId xmlns:a16="http://schemas.microsoft.com/office/drawing/2014/main" id="{75A7B329-681F-2B4A-8470-FC0231FE257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8" name="AutoShape 958">
                <a:extLst>
                  <a:ext uri="{FF2B5EF4-FFF2-40B4-BE49-F238E27FC236}">
                    <a16:creationId xmlns:a16="http://schemas.microsoft.com/office/drawing/2014/main" id="{197CEF08-20F4-5741-AC2B-1EBB072FA5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3" name="Rectangle 959">
              <a:extLst>
                <a:ext uri="{FF2B5EF4-FFF2-40B4-BE49-F238E27FC236}">
                  <a16:creationId xmlns:a16="http://schemas.microsoft.com/office/drawing/2014/main" id="{775AA9F7-199B-ED4C-B422-5E1B766FBA6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4" name="Group 960">
              <a:extLst>
                <a:ext uri="{FF2B5EF4-FFF2-40B4-BE49-F238E27FC236}">
                  <a16:creationId xmlns:a16="http://schemas.microsoft.com/office/drawing/2014/main" id="{4EED0C22-3BA6-E24F-B528-BF018CB34F5F}"/>
                </a:ext>
              </a:extLst>
            </p:cNvPr>
            <p:cNvGrpSpPr>
              <a:grpSpLocks/>
            </p:cNvGrpSpPr>
            <p:nvPr/>
          </p:nvGrpSpPr>
          <p:grpSpPr bwMode="auto">
            <a:xfrm>
              <a:off x="4747" y="994"/>
              <a:ext cx="581" cy="134"/>
              <a:chOff x="614" y="2568"/>
              <a:chExt cx="725" cy="139"/>
            </a:xfrm>
          </p:grpSpPr>
          <p:sp>
            <p:nvSpPr>
              <p:cNvPr id="235" name="AutoShape 961">
                <a:extLst>
                  <a:ext uri="{FF2B5EF4-FFF2-40B4-BE49-F238E27FC236}">
                    <a16:creationId xmlns:a16="http://schemas.microsoft.com/office/drawing/2014/main" id="{FE30D28F-02DD-D041-8551-45D9D2836EA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6" name="AutoShape 962">
                <a:extLst>
                  <a:ext uri="{FF2B5EF4-FFF2-40B4-BE49-F238E27FC236}">
                    <a16:creationId xmlns:a16="http://schemas.microsoft.com/office/drawing/2014/main" id="{92F33680-18D6-7C4A-88C2-46C4FA3D08E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5" name="Rectangle 963">
              <a:extLst>
                <a:ext uri="{FF2B5EF4-FFF2-40B4-BE49-F238E27FC236}">
                  <a16:creationId xmlns:a16="http://schemas.microsoft.com/office/drawing/2014/main" id="{A0014856-A5F8-544F-98BE-B1D6878A67A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6" name="Rectangle 964">
              <a:extLst>
                <a:ext uri="{FF2B5EF4-FFF2-40B4-BE49-F238E27FC236}">
                  <a16:creationId xmlns:a16="http://schemas.microsoft.com/office/drawing/2014/main" id="{0E6FC61A-EACA-7D4E-9AA7-C7690D09369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7" name="Group 965">
              <a:extLst>
                <a:ext uri="{FF2B5EF4-FFF2-40B4-BE49-F238E27FC236}">
                  <a16:creationId xmlns:a16="http://schemas.microsoft.com/office/drawing/2014/main" id="{CF083CE2-2403-FD4E-8F7D-758E7F67FF5E}"/>
                </a:ext>
              </a:extLst>
            </p:cNvPr>
            <p:cNvGrpSpPr>
              <a:grpSpLocks/>
            </p:cNvGrpSpPr>
            <p:nvPr/>
          </p:nvGrpSpPr>
          <p:grpSpPr bwMode="auto">
            <a:xfrm>
              <a:off x="4735" y="1627"/>
              <a:ext cx="582" cy="151"/>
              <a:chOff x="614" y="2568"/>
              <a:chExt cx="725" cy="139"/>
            </a:xfrm>
          </p:grpSpPr>
          <p:sp>
            <p:nvSpPr>
              <p:cNvPr id="233" name="AutoShape 966">
                <a:extLst>
                  <a:ext uri="{FF2B5EF4-FFF2-40B4-BE49-F238E27FC236}">
                    <a16:creationId xmlns:a16="http://schemas.microsoft.com/office/drawing/2014/main" id="{5ED8E2CD-DB59-0040-9493-378A5D7DF18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4" name="AutoShape 967">
                <a:extLst>
                  <a:ext uri="{FF2B5EF4-FFF2-40B4-BE49-F238E27FC236}">
                    <a16:creationId xmlns:a16="http://schemas.microsoft.com/office/drawing/2014/main" id="{F249F021-1652-2041-9D37-82D9ADAF20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8" name="Freeform 968">
              <a:extLst>
                <a:ext uri="{FF2B5EF4-FFF2-40B4-BE49-F238E27FC236}">
                  <a16:creationId xmlns:a16="http://schemas.microsoft.com/office/drawing/2014/main" id="{2DA20985-B59E-DD4F-B452-9726DAD28D3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19" name="Group 969">
              <a:extLst>
                <a:ext uri="{FF2B5EF4-FFF2-40B4-BE49-F238E27FC236}">
                  <a16:creationId xmlns:a16="http://schemas.microsoft.com/office/drawing/2014/main" id="{68489279-23CF-FB42-9AE3-CAB3A000B96D}"/>
                </a:ext>
              </a:extLst>
            </p:cNvPr>
            <p:cNvGrpSpPr>
              <a:grpSpLocks/>
            </p:cNvGrpSpPr>
            <p:nvPr/>
          </p:nvGrpSpPr>
          <p:grpSpPr bwMode="auto">
            <a:xfrm>
              <a:off x="4739" y="1327"/>
              <a:ext cx="582" cy="139"/>
              <a:chOff x="614" y="2568"/>
              <a:chExt cx="725" cy="139"/>
            </a:xfrm>
          </p:grpSpPr>
          <p:sp>
            <p:nvSpPr>
              <p:cNvPr id="231" name="AutoShape 970">
                <a:extLst>
                  <a:ext uri="{FF2B5EF4-FFF2-40B4-BE49-F238E27FC236}">
                    <a16:creationId xmlns:a16="http://schemas.microsoft.com/office/drawing/2014/main" id="{12532EDD-6029-FD41-90A0-EB4B9A3B8C3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2" name="AutoShape 971">
                <a:extLst>
                  <a:ext uri="{FF2B5EF4-FFF2-40B4-BE49-F238E27FC236}">
                    <a16:creationId xmlns:a16="http://schemas.microsoft.com/office/drawing/2014/main" id="{2ADE9625-767F-5247-8211-3638BECC98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20" name="Rectangle 972">
              <a:extLst>
                <a:ext uri="{FF2B5EF4-FFF2-40B4-BE49-F238E27FC236}">
                  <a16:creationId xmlns:a16="http://schemas.microsoft.com/office/drawing/2014/main" id="{71E52DA0-9A54-7744-90B9-E438CBE00C1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1" name="Freeform 973">
              <a:extLst>
                <a:ext uri="{FF2B5EF4-FFF2-40B4-BE49-F238E27FC236}">
                  <a16:creationId xmlns:a16="http://schemas.microsoft.com/office/drawing/2014/main" id="{D950FAED-4EC6-7B4B-AFA5-CA2701F74D0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2" name="Freeform 974">
              <a:extLst>
                <a:ext uri="{FF2B5EF4-FFF2-40B4-BE49-F238E27FC236}">
                  <a16:creationId xmlns:a16="http://schemas.microsoft.com/office/drawing/2014/main" id="{55AF3FE0-BBE4-A74C-A9EF-B8F3AA7A0D1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 name="Oval 975">
              <a:extLst>
                <a:ext uri="{FF2B5EF4-FFF2-40B4-BE49-F238E27FC236}">
                  <a16:creationId xmlns:a16="http://schemas.microsoft.com/office/drawing/2014/main" id="{AC808981-49D6-D840-800C-F21BB910618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4" name="Freeform 976">
              <a:extLst>
                <a:ext uri="{FF2B5EF4-FFF2-40B4-BE49-F238E27FC236}">
                  <a16:creationId xmlns:a16="http://schemas.microsoft.com/office/drawing/2014/main" id="{EBD04B6D-F8F6-FE45-BBD9-3CFFE7B287D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5" name="AutoShape 977">
              <a:extLst>
                <a:ext uri="{FF2B5EF4-FFF2-40B4-BE49-F238E27FC236}">
                  <a16:creationId xmlns:a16="http://schemas.microsoft.com/office/drawing/2014/main" id="{EB968B78-CEDA-2949-925F-D6EE71A8ED4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6" name="AutoShape 978">
              <a:extLst>
                <a:ext uri="{FF2B5EF4-FFF2-40B4-BE49-F238E27FC236}">
                  <a16:creationId xmlns:a16="http://schemas.microsoft.com/office/drawing/2014/main" id="{6127245D-2639-C841-ABBD-0A2EB87194A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7" name="Oval 979">
              <a:extLst>
                <a:ext uri="{FF2B5EF4-FFF2-40B4-BE49-F238E27FC236}">
                  <a16:creationId xmlns:a16="http://schemas.microsoft.com/office/drawing/2014/main" id="{CBCE7727-73A7-814E-B244-E80EED405F6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8" name="Oval 980">
              <a:extLst>
                <a:ext uri="{FF2B5EF4-FFF2-40B4-BE49-F238E27FC236}">
                  <a16:creationId xmlns:a16="http://schemas.microsoft.com/office/drawing/2014/main" id="{7A66ECF6-DDAE-2842-92B5-EA8F14A121C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9" name="Oval 981">
              <a:extLst>
                <a:ext uri="{FF2B5EF4-FFF2-40B4-BE49-F238E27FC236}">
                  <a16:creationId xmlns:a16="http://schemas.microsoft.com/office/drawing/2014/main" id="{5A97568E-F028-FD44-8E47-C92EC6C012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0" name="Rectangle 982">
              <a:extLst>
                <a:ext uri="{FF2B5EF4-FFF2-40B4-BE49-F238E27FC236}">
                  <a16:creationId xmlns:a16="http://schemas.microsoft.com/office/drawing/2014/main" id="{A834B858-68E5-0D45-8391-2A0A996FA3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4" name="Group 590">
            <a:extLst>
              <a:ext uri="{FF2B5EF4-FFF2-40B4-BE49-F238E27FC236}">
                <a16:creationId xmlns:a16="http://schemas.microsoft.com/office/drawing/2014/main" id="{2648262B-E78D-1D4B-B3FD-3AE9CD5C321E}"/>
              </a:ext>
            </a:extLst>
          </p:cNvPr>
          <p:cNvGrpSpPr>
            <a:grpSpLocks/>
          </p:cNvGrpSpPr>
          <p:nvPr/>
        </p:nvGrpSpPr>
        <p:grpSpPr bwMode="auto">
          <a:xfrm flipH="1">
            <a:off x="7980855" y="4900161"/>
            <a:ext cx="345630" cy="320302"/>
            <a:chOff x="2839" y="3501"/>
            <a:chExt cx="755" cy="803"/>
          </a:xfrm>
        </p:grpSpPr>
        <p:pic>
          <p:nvPicPr>
            <p:cNvPr id="367" name="Picture 591" descr="desktop_computer_stylized_medium">
              <a:extLst>
                <a:ext uri="{FF2B5EF4-FFF2-40B4-BE49-F238E27FC236}">
                  <a16:creationId xmlns:a16="http://schemas.microsoft.com/office/drawing/2014/main" id="{35FBE2DB-60A7-B340-A5BB-B3699CCC02B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 name="Freeform 592">
              <a:extLst>
                <a:ext uri="{FF2B5EF4-FFF2-40B4-BE49-F238E27FC236}">
                  <a16:creationId xmlns:a16="http://schemas.microsoft.com/office/drawing/2014/main" id="{0263E665-BF2A-2F4A-ADA8-20F44C3127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47" name="Picture 1066" descr="laptop_keyboard">
            <a:extLst>
              <a:ext uri="{FF2B5EF4-FFF2-40B4-BE49-F238E27FC236}">
                <a16:creationId xmlns:a16="http://schemas.microsoft.com/office/drawing/2014/main" id="{71E89937-428E-3447-B221-C34E0D71ACE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9216586" y="6040274"/>
            <a:ext cx="253501" cy="12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1067">
            <a:extLst>
              <a:ext uri="{FF2B5EF4-FFF2-40B4-BE49-F238E27FC236}">
                <a16:creationId xmlns:a16="http://schemas.microsoft.com/office/drawing/2014/main" id="{43C21467-3265-FC4F-AF31-44A0281634BA}"/>
              </a:ext>
            </a:extLst>
          </p:cNvPr>
          <p:cNvSpPr>
            <a:spLocks/>
          </p:cNvSpPr>
          <p:nvPr/>
        </p:nvSpPr>
        <p:spPr bwMode="auto">
          <a:xfrm>
            <a:off x="9300597" y="5923494"/>
            <a:ext cx="204043" cy="15705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9" name="Picture 1068" descr="screen">
            <a:extLst>
              <a:ext uri="{FF2B5EF4-FFF2-40B4-BE49-F238E27FC236}">
                <a16:creationId xmlns:a16="http://schemas.microsoft.com/office/drawing/2014/main" id="{9868250A-D477-2944-B0F8-A7DE63DA46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10647" y="5927534"/>
            <a:ext cx="185412" cy="14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1069">
            <a:extLst>
              <a:ext uri="{FF2B5EF4-FFF2-40B4-BE49-F238E27FC236}">
                <a16:creationId xmlns:a16="http://schemas.microsoft.com/office/drawing/2014/main" id="{A4015B9E-FE1F-594E-AFA2-A5277482EA63}"/>
              </a:ext>
            </a:extLst>
          </p:cNvPr>
          <p:cNvSpPr>
            <a:spLocks/>
          </p:cNvSpPr>
          <p:nvPr/>
        </p:nvSpPr>
        <p:spPr bwMode="auto">
          <a:xfrm>
            <a:off x="9337747" y="5918861"/>
            <a:ext cx="172878" cy="29225"/>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 name="Freeform 1070">
            <a:extLst>
              <a:ext uri="{FF2B5EF4-FFF2-40B4-BE49-F238E27FC236}">
                <a16:creationId xmlns:a16="http://schemas.microsoft.com/office/drawing/2014/main" id="{1D5AA9CA-3334-2341-A3C4-E98372488698}"/>
              </a:ext>
            </a:extLst>
          </p:cNvPr>
          <p:cNvSpPr>
            <a:spLocks/>
          </p:cNvSpPr>
          <p:nvPr/>
        </p:nvSpPr>
        <p:spPr bwMode="auto">
          <a:xfrm>
            <a:off x="9298791" y="5918624"/>
            <a:ext cx="47990" cy="121650"/>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 name="Freeform 1071">
            <a:extLst>
              <a:ext uri="{FF2B5EF4-FFF2-40B4-BE49-F238E27FC236}">
                <a16:creationId xmlns:a16="http://schemas.microsoft.com/office/drawing/2014/main" id="{408815EA-3342-2D4A-AB4D-6A6AD669E0AF}"/>
              </a:ext>
            </a:extLst>
          </p:cNvPr>
          <p:cNvSpPr>
            <a:spLocks/>
          </p:cNvSpPr>
          <p:nvPr/>
        </p:nvSpPr>
        <p:spPr bwMode="auto">
          <a:xfrm>
            <a:off x="9457666" y="5940364"/>
            <a:ext cx="51716" cy="140420"/>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3" name="Freeform 1072">
            <a:extLst>
              <a:ext uri="{FF2B5EF4-FFF2-40B4-BE49-F238E27FC236}">
                <a16:creationId xmlns:a16="http://schemas.microsoft.com/office/drawing/2014/main" id="{180DED07-429A-A242-A9E3-1BBEEAF42B00}"/>
              </a:ext>
            </a:extLst>
          </p:cNvPr>
          <p:cNvSpPr>
            <a:spLocks/>
          </p:cNvSpPr>
          <p:nvPr/>
        </p:nvSpPr>
        <p:spPr bwMode="auto">
          <a:xfrm>
            <a:off x="9298226" y="6034096"/>
            <a:ext cx="189702" cy="47401"/>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4" name="Freeform 1073">
            <a:extLst>
              <a:ext uri="{FF2B5EF4-FFF2-40B4-BE49-F238E27FC236}">
                <a16:creationId xmlns:a16="http://schemas.microsoft.com/office/drawing/2014/main" id="{A86B5E1C-D4A7-804E-9345-DD2099CCFCD1}"/>
              </a:ext>
            </a:extLst>
          </p:cNvPr>
          <p:cNvSpPr>
            <a:spLocks/>
          </p:cNvSpPr>
          <p:nvPr/>
        </p:nvSpPr>
        <p:spPr bwMode="auto">
          <a:xfrm>
            <a:off x="9463425" y="5941552"/>
            <a:ext cx="48442" cy="141014"/>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5" name="Freeform 1074">
            <a:extLst>
              <a:ext uri="{FF2B5EF4-FFF2-40B4-BE49-F238E27FC236}">
                <a16:creationId xmlns:a16="http://schemas.microsoft.com/office/drawing/2014/main" id="{278E44FF-9118-764F-B154-D54B6D088972}"/>
              </a:ext>
            </a:extLst>
          </p:cNvPr>
          <p:cNvSpPr>
            <a:spLocks/>
          </p:cNvSpPr>
          <p:nvPr/>
        </p:nvSpPr>
        <p:spPr bwMode="auto">
          <a:xfrm>
            <a:off x="9298452" y="6040392"/>
            <a:ext cx="168700" cy="46807"/>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56" name="Group 1075">
            <a:extLst>
              <a:ext uri="{FF2B5EF4-FFF2-40B4-BE49-F238E27FC236}">
                <a16:creationId xmlns:a16="http://schemas.microsoft.com/office/drawing/2014/main" id="{B07A4D51-63EA-ED46-9283-3C066C8F8059}"/>
              </a:ext>
            </a:extLst>
          </p:cNvPr>
          <p:cNvGrpSpPr>
            <a:grpSpLocks/>
          </p:cNvGrpSpPr>
          <p:nvPr/>
        </p:nvGrpSpPr>
        <p:grpSpPr bwMode="auto">
          <a:xfrm>
            <a:off x="9295629" y="6090407"/>
            <a:ext cx="57249" cy="27799"/>
            <a:chOff x="1740" y="2642"/>
            <a:chExt cx="752" cy="327"/>
          </a:xfrm>
        </p:grpSpPr>
        <p:sp>
          <p:nvSpPr>
            <p:cNvPr id="163" name="Freeform 1076">
              <a:extLst>
                <a:ext uri="{FF2B5EF4-FFF2-40B4-BE49-F238E27FC236}">
                  <a16:creationId xmlns:a16="http://schemas.microsoft.com/office/drawing/2014/main" id="{362CE3DF-6498-9044-80D1-5B57C954BC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4" name="Freeform 1077">
              <a:extLst>
                <a:ext uri="{FF2B5EF4-FFF2-40B4-BE49-F238E27FC236}">
                  <a16:creationId xmlns:a16="http://schemas.microsoft.com/office/drawing/2014/main" id="{232B6CC8-39FA-8E41-89F9-D454D1953B0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Freeform 1078">
              <a:extLst>
                <a:ext uri="{FF2B5EF4-FFF2-40B4-BE49-F238E27FC236}">
                  <a16:creationId xmlns:a16="http://schemas.microsoft.com/office/drawing/2014/main" id="{14BE6CD7-1B00-AE45-A0A2-B46139077D1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 name="Freeform 1079">
              <a:extLst>
                <a:ext uri="{FF2B5EF4-FFF2-40B4-BE49-F238E27FC236}">
                  <a16:creationId xmlns:a16="http://schemas.microsoft.com/office/drawing/2014/main" id="{17D2993A-DA09-154C-81CE-F00D6DF0DB0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 name="Freeform 1080">
              <a:extLst>
                <a:ext uri="{FF2B5EF4-FFF2-40B4-BE49-F238E27FC236}">
                  <a16:creationId xmlns:a16="http://schemas.microsoft.com/office/drawing/2014/main" id="{AD580132-3A72-CF47-B834-B58CA201F7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Freeform 1081">
              <a:extLst>
                <a:ext uri="{FF2B5EF4-FFF2-40B4-BE49-F238E27FC236}">
                  <a16:creationId xmlns:a16="http://schemas.microsoft.com/office/drawing/2014/main" id="{E900C928-6E45-6449-A6C9-3DBE801B01A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57" name="Freeform 1082">
            <a:extLst>
              <a:ext uri="{FF2B5EF4-FFF2-40B4-BE49-F238E27FC236}">
                <a16:creationId xmlns:a16="http://schemas.microsoft.com/office/drawing/2014/main" id="{1ECD1A08-63F7-2B4E-84E4-3FA628039E8F}"/>
              </a:ext>
            </a:extLst>
          </p:cNvPr>
          <p:cNvSpPr>
            <a:spLocks/>
          </p:cNvSpPr>
          <p:nvPr/>
        </p:nvSpPr>
        <p:spPr bwMode="auto">
          <a:xfrm>
            <a:off x="9393642" y="6094565"/>
            <a:ext cx="69332" cy="61063"/>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 name="Freeform 1083">
            <a:extLst>
              <a:ext uri="{FF2B5EF4-FFF2-40B4-BE49-F238E27FC236}">
                <a16:creationId xmlns:a16="http://schemas.microsoft.com/office/drawing/2014/main" id="{E0CE0778-AA7C-994B-8AC5-676F1A82543C}"/>
              </a:ext>
            </a:extLst>
          </p:cNvPr>
          <p:cNvSpPr>
            <a:spLocks/>
          </p:cNvSpPr>
          <p:nvPr/>
        </p:nvSpPr>
        <p:spPr bwMode="auto">
          <a:xfrm>
            <a:off x="9216699" y="6099436"/>
            <a:ext cx="177394" cy="55717"/>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 name="Freeform 1084">
            <a:extLst>
              <a:ext uri="{FF2B5EF4-FFF2-40B4-BE49-F238E27FC236}">
                <a16:creationId xmlns:a16="http://schemas.microsoft.com/office/drawing/2014/main" id="{D2A296F6-56E0-0141-8E63-F209F1106F23}"/>
              </a:ext>
            </a:extLst>
          </p:cNvPr>
          <p:cNvSpPr>
            <a:spLocks/>
          </p:cNvSpPr>
          <p:nvPr/>
        </p:nvSpPr>
        <p:spPr bwMode="auto">
          <a:xfrm>
            <a:off x="9216812" y="6089219"/>
            <a:ext cx="1920" cy="11286"/>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 name="Freeform 1085">
            <a:extLst>
              <a:ext uri="{FF2B5EF4-FFF2-40B4-BE49-F238E27FC236}">
                <a16:creationId xmlns:a16="http://schemas.microsoft.com/office/drawing/2014/main" id="{06824F88-EE84-D347-A023-F053DA4B2B28}"/>
              </a:ext>
            </a:extLst>
          </p:cNvPr>
          <p:cNvSpPr>
            <a:spLocks/>
          </p:cNvSpPr>
          <p:nvPr/>
        </p:nvSpPr>
        <p:spPr bwMode="auto">
          <a:xfrm>
            <a:off x="9216925" y="6043244"/>
            <a:ext cx="82430" cy="46688"/>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 name="Freeform 1086">
            <a:extLst>
              <a:ext uri="{FF2B5EF4-FFF2-40B4-BE49-F238E27FC236}">
                <a16:creationId xmlns:a16="http://schemas.microsoft.com/office/drawing/2014/main" id="{36F4BB90-D696-0945-AC5D-7CBFD97A9624}"/>
              </a:ext>
            </a:extLst>
          </p:cNvPr>
          <p:cNvSpPr>
            <a:spLocks/>
          </p:cNvSpPr>
          <p:nvPr/>
        </p:nvSpPr>
        <p:spPr bwMode="auto">
          <a:xfrm>
            <a:off x="9222458" y="6091595"/>
            <a:ext cx="168248" cy="53578"/>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2" name="Freeform 1087">
            <a:extLst>
              <a:ext uri="{FF2B5EF4-FFF2-40B4-BE49-F238E27FC236}">
                <a16:creationId xmlns:a16="http://schemas.microsoft.com/office/drawing/2014/main" id="{9FC45AEE-F94E-2C41-BB56-2055DE618B24}"/>
              </a:ext>
            </a:extLst>
          </p:cNvPr>
          <p:cNvSpPr>
            <a:spLocks/>
          </p:cNvSpPr>
          <p:nvPr/>
        </p:nvSpPr>
        <p:spPr bwMode="auto">
          <a:xfrm flipV="1">
            <a:off x="9390480" y="6087793"/>
            <a:ext cx="68654" cy="55479"/>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90" name="Group 590">
            <a:extLst>
              <a:ext uri="{FF2B5EF4-FFF2-40B4-BE49-F238E27FC236}">
                <a16:creationId xmlns:a16="http://schemas.microsoft.com/office/drawing/2014/main" id="{A66A00B8-C906-204A-9EA8-BF8007089AFF}"/>
              </a:ext>
            </a:extLst>
          </p:cNvPr>
          <p:cNvGrpSpPr>
            <a:grpSpLocks/>
          </p:cNvGrpSpPr>
          <p:nvPr/>
        </p:nvGrpSpPr>
        <p:grpSpPr bwMode="auto">
          <a:xfrm flipH="1">
            <a:off x="8153909" y="5504657"/>
            <a:ext cx="345630" cy="320302"/>
            <a:chOff x="2839" y="3501"/>
            <a:chExt cx="755" cy="803"/>
          </a:xfrm>
        </p:grpSpPr>
        <p:pic>
          <p:nvPicPr>
            <p:cNvPr id="491" name="Picture 591" descr="desktop_computer_stylized_medium">
              <a:extLst>
                <a:ext uri="{FF2B5EF4-FFF2-40B4-BE49-F238E27FC236}">
                  <a16:creationId xmlns:a16="http://schemas.microsoft.com/office/drawing/2014/main" id="{0D26BE9F-5A6F-194D-95F5-9A26085A8BC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2" name="Freeform 592">
              <a:extLst>
                <a:ext uri="{FF2B5EF4-FFF2-40B4-BE49-F238E27FC236}">
                  <a16:creationId xmlns:a16="http://schemas.microsoft.com/office/drawing/2014/main" id="{F940FA7C-0178-FC42-989D-133C7D3EF04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93" name="Group 590">
            <a:extLst>
              <a:ext uri="{FF2B5EF4-FFF2-40B4-BE49-F238E27FC236}">
                <a16:creationId xmlns:a16="http://schemas.microsoft.com/office/drawing/2014/main" id="{AADF67FB-3BE7-EF42-B8A5-B005B506931A}"/>
              </a:ext>
            </a:extLst>
          </p:cNvPr>
          <p:cNvGrpSpPr>
            <a:grpSpLocks/>
          </p:cNvGrpSpPr>
          <p:nvPr/>
        </p:nvGrpSpPr>
        <p:grpSpPr bwMode="auto">
          <a:xfrm flipH="1">
            <a:off x="8552134" y="5526130"/>
            <a:ext cx="345630" cy="320302"/>
            <a:chOff x="2839" y="3501"/>
            <a:chExt cx="755" cy="803"/>
          </a:xfrm>
        </p:grpSpPr>
        <p:pic>
          <p:nvPicPr>
            <p:cNvPr id="494" name="Picture 591" descr="desktop_computer_stylized_medium">
              <a:extLst>
                <a:ext uri="{FF2B5EF4-FFF2-40B4-BE49-F238E27FC236}">
                  <a16:creationId xmlns:a16="http://schemas.microsoft.com/office/drawing/2014/main" id="{0BBC0FBB-DA3F-874A-8EBE-B51C772E068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592">
              <a:extLst>
                <a:ext uri="{FF2B5EF4-FFF2-40B4-BE49-F238E27FC236}">
                  <a16:creationId xmlns:a16="http://schemas.microsoft.com/office/drawing/2014/main" id="{A9932DBD-03D1-3E48-AE83-712DE720FE4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498" name="Picture 1066" descr="laptop_keyboard">
            <a:extLst>
              <a:ext uri="{FF2B5EF4-FFF2-40B4-BE49-F238E27FC236}">
                <a16:creationId xmlns:a16="http://schemas.microsoft.com/office/drawing/2014/main" id="{2D71707C-83CA-1C4B-8508-67E56E2ADD0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9550087" y="5949454"/>
            <a:ext cx="260920" cy="9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 name="Freeform 1067">
            <a:extLst>
              <a:ext uri="{FF2B5EF4-FFF2-40B4-BE49-F238E27FC236}">
                <a16:creationId xmlns:a16="http://schemas.microsoft.com/office/drawing/2014/main" id="{73F0FEB4-8393-CC4E-8318-ED16B301B6DC}"/>
              </a:ext>
            </a:extLst>
          </p:cNvPr>
          <p:cNvSpPr>
            <a:spLocks/>
          </p:cNvSpPr>
          <p:nvPr/>
        </p:nvSpPr>
        <p:spPr bwMode="auto">
          <a:xfrm>
            <a:off x="9636557" y="5853324"/>
            <a:ext cx="210015" cy="129281"/>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00" name="Picture 1068" descr="screen">
            <a:extLst>
              <a:ext uri="{FF2B5EF4-FFF2-40B4-BE49-F238E27FC236}">
                <a16:creationId xmlns:a16="http://schemas.microsoft.com/office/drawing/2014/main" id="{7FE7C88C-9EAD-8349-A46B-E909AEA6578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646901" y="5856649"/>
            <a:ext cx="190838" cy="117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 name="Freeform 1069">
            <a:extLst>
              <a:ext uri="{FF2B5EF4-FFF2-40B4-BE49-F238E27FC236}">
                <a16:creationId xmlns:a16="http://schemas.microsoft.com/office/drawing/2014/main" id="{0DBCF6AD-8352-3C40-B68E-0383519D20A4}"/>
              </a:ext>
            </a:extLst>
          </p:cNvPr>
          <p:cNvSpPr>
            <a:spLocks/>
          </p:cNvSpPr>
          <p:nvPr/>
        </p:nvSpPr>
        <p:spPr bwMode="auto">
          <a:xfrm>
            <a:off x="9674794" y="5849510"/>
            <a:ext cx="177937" cy="24057"/>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2" name="Freeform 1070">
            <a:extLst>
              <a:ext uri="{FF2B5EF4-FFF2-40B4-BE49-F238E27FC236}">
                <a16:creationId xmlns:a16="http://schemas.microsoft.com/office/drawing/2014/main" id="{3C23673E-599F-5241-B844-C8F96A051D11}"/>
              </a:ext>
            </a:extLst>
          </p:cNvPr>
          <p:cNvSpPr>
            <a:spLocks/>
          </p:cNvSpPr>
          <p:nvPr/>
        </p:nvSpPr>
        <p:spPr bwMode="auto">
          <a:xfrm>
            <a:off x="9634698" y="5849315"/>
            <a:ext cx="49395" cy="100139"/>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Freeform 1071">
            <a:extLst>
              <a:ext uri="{FF2B5EF4-FFF2-40B4-BE49-F238E27FC236}">
                <a16:creationId xmlns:a16="http://schemas.microsoft.com/office/drawing/2014/main" id="{4D502A0C-8868-2C4E-B6B7-F46718640A2A}"/>
              </a:ext>
            </a:extLst>
          </p:cNvPr>
          <p:cNvSpPr>
            <a:spLocks/>
          </p:cNvSpPr>
          <p:nvPr/>
        </p:nvSpPr>
        <p:spPr bwMode="auto">
          <a:xfrm>
            <a:off x="9798223" y="5867211"/>
            <a:ext cx="53230" cy="115590"/>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4" name="Freeform 1072">
            <a:extLst>
              <a:ext uri="{FF2B5EF4-FFF2-40B4-BE49-F238E27FC236}">
                <a16:creationId xmlns:a16="http://schemas.microsoft.com/office/drawing/2014/main" id="{154DEECF-C451-B140-A650-9DB9DCC41786}"/>
              </a:ext>
            </a:extLst>
          </p:cNvPr>
          <p:cNvSpPr>
            <a:spLocks/>
          </p:cNvSpPr>
          <p:nvPr/>
        </p:nvSpPr>
        <p:spPr bwMode="auto">
          <a:xfrm>
            <a:off x="9634116" y="5944369"/>
            <a:ext cx="195254" cy="3901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5" name="Freeform 1073">
            <a:extLst>
              <a:ext uri="{FF2B5EF4-FFF2-40B4-BE49-F238E27FC236}">
                <a16:creationId xmlns:a16="http://schemas.microsoft.com/office/drawing/2014/main" id="{61C09639-BDA6-1848-86B4-033F9F9979D9}"/>
              </a:ext>
            </a:extLst>
          </p:cNvPr>
          <p:cNvSpPr>
            <a:spLocks/>
          </p:cNvSpPr>
          <p:nvPr/>
        </p:nvSpPr>
        <p:spPr bwMode="auto">
          <a:xfrm>
            <a:off x="9804150" y="5868189"/>
            <a:ext cx="49860" cy="116079"/>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6" name="Freeform 1074">
            <a:extLst>
              <a:ext uri="{FF2B5EF4-FFF2-40B4-BE49-F238E27FC236}">
                <a16:creationId xmlns:a16="http://schemas.microsoft.com/office/drawing/2014/main" id="{BBF9A35C-4B4A-604C-BCA3-20BC6C3D2D8B}"/>
              </a:ext>
            </a:extLst>
          </p:cNvPr>
          <p:cNvSpPr>
            <a:spLocks/>
          </p:cNvSpPr>
          <p:nvPr/>
        </p:nvSpPr>
        <p:spPr bwMode="auto">
          <a:xfrm>
            <a:off x="9634349" y="5949552"/>
            <a:ext cx="173637" cy="38530"/>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07" name="Group 1075">
            <a:extLst>
              <a:ext uri="{FF2B5EF4-FFF2-40B4-BE49-F238E27FC236}">
                <a16:creationId xmlns:a16="http://schemas.microsoft.com/office/drawing/2014/main" id="{C228B10E-0BB1-8D40-9DB1-545E285C7600}"/>
              </a:ext>
            </a:extLst>
          </p:cNvPr>
          <p:cNvGrpSpPr>
            <a:grpSpLocks/>
          </p:cNvGrpSpPr>
          <p:nvPr/>
        </p:nvGrpSpPr>
        <p:grpSpPr bwMode="auto">
          <a:xfrm>
            <a:off x="9631443" y="5990722"/>
            <a:ext cx="58925" cy="22883"/>
            <a:chOff x="1740" y="2642"/>
            <a:chExt cx="752" cy="327"/>
          </a:xfrm>
        </p:grpSpPr>
        <p:sp>
          <p:nvSpPr>
            <p:cNvPr id="514" name="Freeform 1076">
              <a:extLst>
                <a:ext uri="{FF2B5EF4-FFF2-40B4-BE49-F238E27FC236}">
                  <a16:creationId xmlns:a16="http://schemas.microsoft.com/office/drawing/2014/main" id="{DBE93115-3362-AE4D-A30A-337520C7391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5" name="Freeform 1077">
              <a:extLst>
                <a:ext uri="{FF2B5EF4-FFF2-40B4-BE49-F238E27FC236}">
                  <a16:creationId xmlns:a16="http://schemas.microsoft.com/office/drawing/2014/main" id="{E980EACA-94CF-194A-AC7A-1415DBB4CAF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6" name="Freeform 1078">
              <a:extLst>
                <a:ext uri="{FF2B5EF4-FFF2-40B4-BE49-F238E27FC236}">
                  <a16:creationId xmlns:a16="http://schemas.microsoft.com/office/drawing/2014/main" id="{67C8CECC-A4D3-D543-A1C2-92A3DDD6045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7" name="Freeform 1079">
              <a:extLst>
                <a:ext uri="{FF2B5EF4-FFF2-40B4-BE49-F238E27FC236}">
                  <a16:creationId xmlns:a16="http://schemas.microsoft.com/office/drawing/2014/main" id="{DF7F90DA-E9FF-E64E-979A-F2C4CF6F27E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8" name="Freeform 1080">
              <a:extLst>
                <a:ext uri="{FF2B5EF4-FFF2-40B4-BE49-F238E27FC236}">
                  <a16:creationId xmlns:a16="http://schemas.microsoft.com/office/drawing/2014/main" id="{1FB7CFF5-5312-6B45-B1C9-1E8019D9AB7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9" name="Freeform 1081">
              <a:extLst>
                <a:ext uri="{FF2B5EF4-FFF2-40B4-BE49-F238E27FC236}">
                  <a16:creationId xmlns:a16="http://schemas.microsoft.com/office/drawing/2014/main" id="{F6743163-40E8-634F-BDA5-FD850E9C93C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08" name="Freeform 1082">
            <a:extLst>
              <a:ext uri="{FF2B5EF4-FFF2-40B4-BE49-F238E27FC236}">
                <a16:creationId xmlns:a16="http://schemas.microsoft.com/office/drawing/2014/main" id="{5C688E93-8024-AF4A-9FAE-F872353A70E6}"/>
              </a:ext>
            </a:extLst>
          </p:cNvPr>
          <p:cNvSpPr>
            <a:spLocks/>
          </p:cNvSpPr>
          <p:nvPr/>
        </p:nvSpPr>
        <p:spPr bwMode="auto">
          <a:xfrm>
            <a:off x="9732325" y="5994145"/>
            <a:ext cx="71361" cy="50265"/>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9" name="Freeform 1083">
            <a:extLst>
              <a:ext uri="{FF2B5EF4-FFF2-40B4-BE49-F238E27FC236}">
                <a16:creationId xmlns:a16="http://schemas.microsoft.com/office/drawing/2014/main" id="{E2D8B864-6DD1-D042-9409-8862ACC1AADF}"/>
              </a:ext>
            </a:extLst>
          </p:cNvPr>
          <p:cNvSpPr>
            <a:spLocks/>
          </p:cNvSpPr>
          <p:nvPr/>
        </p:nvSpPr>
        <p:spPr bwMode="auto">
          <a:xfrm>
            <a:off x="9550204" y="5998154"/>
            <a:ext cx="182586" cy="4586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0" name="Freeform 1084">
            <a:extLst>
              <a:ext uri="{FF2B5EF4-FFF2-40B4-BE49-F238E27FC236}">
                <a16:creationId xmlns:a16="http://schemas.microsoft.com/office/drawing/2014/main" id="{CC7A3F9E-B0BC-2945-B124-91C53102EAF2}"/>
              </a:ext>
            </a:extLst>
          </p:cNvPr>
          <p:cNvSpPr>
            <a:spLocks/>
          </p:cNvSpPr>
          <p:nvPr/>
        </p:nvSpPr>
        <p:spPr bwMode="auto">
          <a:xfrm>
            <a:off x="9550320" y="5989744"/>
            <a:ext cx="1976" cy="9290"/>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1" name="Freeform 1085">
            <a:extLst>
              <a:ext uri="{FF2B5EF4-FFF2-40B4-BE49-F238E27FC236}">
                <a16:creationId xmlns:a16="http://schemas.microsoft.com/office/drawing/2014/main" id="{B8E20EA9-88B9-0A42-A470-7AF9E8810568}"/>
              </a:ext>
            </a:extLst>
          </p:cNvPr>
          <p:cNvSpPr>
            <a:spLocks/>
          </p:cNvSpPr>
          <p:nvPr/>
        </p:nvSpPr>
        <p:spPr bwMode="auto">
          <a:xfrm>
            <a:off x="9550436" y="5951899"/>
            <a:ext cx="84843" cy="38432"/>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2" name="Freeform 1086">
            <a:extLst>
              <a:ext uri="{FF2B5EF4-FFF2-40B4-BE49-F238E27FC236}">
                <a16:creationId xmlns:a16="http://schemas.microsoft.com/office/drawing/2014/main" id="{A9D04135-B045-A743-95D7-CA5EF36EE738}"/>
              </a:ext>
            </a:extLst>
          </p:cNvPr>
          <p:cNvSpPr>
            <a:spLocks/>
          </p:cNvSpPr>
          <p:nvPr/>
        </p:nvSpPr>
        <p:spPr bwMode="auto">
          <a:xfrm>
            <a:off x="9556131" y="5991700"/>
            <a:ext cx="173172" cy="44104"/>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3" name="Freeform 1087">
            <a:extLst>
              <a:ext uri="{FF2B5EF4-FFF2-40B4-BE49-F238E27FC236}">
                <a16:creationId xmlns:a16="http://schemas.microsoft.com/office/drawing/2014/main" id="{C0583F57-71B7-B142-BC2A-15444A0CF4E5}"/>
              </a:ext>
            </a:extLst>
          </p:cNvPr>
          <p:cNvSpPr>
            <a:spLocks/>
          </p:cNvSpPr>
          <p:nvPr/>
        </p:nvSpPr>
        <p:spPr bwMode="auto">
          <a:xfrm flipV="1">
            <a:off x="9729071" y="5988571"/>
            <a:ext cx="70663" cy="45669"/>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983">
            <a:extLst>
              <a:ext uri="{FF2B5EF4-FFF2-40B4-BE49-F238E27FC236}">
                <a16:creationId xmlns:a16="http://schemas.microsoft.com/office/drawing/2014/main" id="{105B6396-94AE-3641-98AD-7B23024BF303}"/>
              </a:ext>
            </a:extLst>
          </p:cNvPr>
          <p:cNvGrpSpPr>
            <a:grpSpLocks/>
          </p:cNvGrpSpPr>
          <p:nvPr/>
        </p:nvGrpSpPr>
        <p:grpSpPr bwMode="auto">
          <a:xfrm>
            <a:off x="10017877" y="5636388"/>
            <a:ext cx="171450" cy="348944"/>
            <a:chOff x="4140" y="429"/>
            <a:chExt cx="1425" cy="2396"/>
          </a:xfrm>
        </p:grpSpPr>
        <p:sp>
          <p:nvSpPr>
            <p:cNvPr id="175" name="Freeform 984">
              <a:extLst>
                <a:ext uri="{FF2B5EF4-FFF2-40B4-BE49-F238E27FC236}">
                  <a16:creationId xmlns:a16="http://schemas.microsoft.com/office/drawing/2014/main" id="{69921432-2526-D74B-B1B3-EF4990D573EA}"/>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 name="Rectangle 985">
              <a:extLst>
                <a:ext uri="{FF2B5EF4-FFF2-40B4-BE49-F238E27FC236}">
                  <a16:creationId xmlns:a16="http://schemas.microsoft.com/office/drawing/2014/main" id="{372674DE-08A1-7340-A835-CB738EF1A644}"/>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7" name="Freeform 986">
              <a:extLst>
                <a:ext uri="{FF2B5EF4-FFF2-40B4-BE49-F238E27FC236}">
                  <a16:creationId xmlns:a16="http://schemas.microsoft.com/office/drawing/2014/main" id="{210AB56E-8E3A-464C-BA90-E5EE13DE14A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8" name="Freeform 987">
              <a:extLst>
                <a:ext uri="{FF2B5EF4-FFF2-40B4-BE49-F238E27FC236}">
                  <a16:creationId xmlns:a16="http://schemas.microsoft.com/office/drawing/2014/main" id="{4B6304D8-37E4-9743-9663-D2140A3373CD}"/>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 name="Rectangle 988">
              <a:extLst>
                <a:ext uri="{FF2B5EF4-FFF2-40B4-BE49-F238E27FC236}">
                  <a16:creationId xmlns:a16="http://schemas.microsoft.com/office/drawing/2014/main" id="{01DA0D94-4858-4748-835A-0A295C76DA1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0" name="Group 989">
              <a:extLst>
                <a:ext uri="{FF2B5EF4-FFF2-40B4-BE49-F238E27FC236}">
                  <a16:creationId xmlns:a16="http://schemas.microsoft.com/office/drawing/2014/main" id="{653C7E87-1F7F-B94B-970F-8043BE6AD494}"/>
                </a:ext>
              </a:extLst>
            </p:cNvPr>
            <p:cNvGrpSpPr>
              <a:grpSpLocks/>
            </p:cNvGrpSpPr>
            <p:nvPr/>
          </p:nvGrpSpPr>
          <p:grpSpPr bwMode="auto">
            <a:xfrm>
              <a:off x="4749" y="668"/>
              <a:ext cx="581" cy="145"/>
              <a:chOff x="614" y="2568"/>
              <a:chExt cx="725" cy="139"/>
            </a:xfrm>
          </p:grpSpPr>
          <p:sp>
            <p:nvSpPr>
              <p:cNvPr id="205" name="AutoShape 990">
                <a:extLst>
                  <a:ext uri="{FF2B5EF4-FFF2-40B4-BE49-F238E27FC236}">
                    <a16:creationId xmlns:a16="http://schemas.microsoft.com/office/drawing/2014/main" id="{9E8BF054-B12E-C746-9DCC-FFC0FBE1170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6" name="AutoShape 991">
                <a:extLst>
                  <a:ext uri="{FF2B5EF4-FFF2-40B4-BE49-F238E27FC236}">
                    <a16:creationId xmlns:a16="http://schemas.microsoft.com/office/drawing/2014/main" id="{60A26098-3AC3-5F48-AF12-0376133BA22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1" name="Rectangle 992">
              <a:extLst>
                <a:ext uri="{FF2B5EF4-FFF2-40B4-BE49-F238E27FC236}">
                  <a16:creationId xmlns:a16="http://schemas.microsoft.com/office/drawing/2014/main" id="{AB0AE9A0-AEC6-B542-BAA1-AD6A9E2574EA}"/>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2" name="Group 993">
              <a:extLst>
                <a:ext uri="{FF2B5EF4-FFF2-40B4-BE49-F238E27FC236}">
                  <a16:creationId xmlns:a16="http://schemas.microsoft.com/office/drawing/2014/main" id="{2E23BBDE-93A3-014A-8AD9-509F2B133316}"/>
                </a:ext>
              </a:extLst>
            </p:cNvPr>
            <p:cNvGrpSpPr>
              <a:grpSpLocks/>
            </p:cNvGrpSpPr>
            <p:nvPr/>
          </p:nvGrpSpPr>
          <p:grpSpPr bwMode="auto">
            <a:xfrm>
              <a:off x="4747" y="994"/>
              <a:ext cx="581" cy="134"/>
              <a:chOff x="614" y="2568"/>
              <a:chExt cx="725" cy="139"/>
            </a:xfrm>
          </p:grpSpPr>
          <p:sp>
            <p:nvSpPr>
              <p:cNvPr id="203" name="AutoShape 994">
                <a:extLst>
                  <a:ext uri="{FF2B5EF4-FFF2-40B4-BE49-F238E27FC236}">
                    <a16:creationId xmlns:a16="http://schemas.microsoft.com/office/drawing/2014/main" id="{CF10A6D2-6E36-BA46-8AB3-2A153E9ECE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4" name="AutoShape 995">
                <a:extLst>
                  <a:ext uri="{FF2B5EF4-FFF2-40B4-BE49-F238E27FC236}">
                    <a16:creationId xmlns:a16="http://schemas.microsoft.com/office/drawing/2014/main" id="{964D14B2-2639-5A46-B2D5-48A8B0C3199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3" name="Rectangle 996">
              <a:extLst>
                <a:ext uri="{FF2B5EF4-FFF2-40B4-BE49-F238E27FC236}">
                  <a16:creationId xmlns:a16="http://schemas.microsoft.com/office/drawing/2014/main" id="{426E7337-36DD-B64A-88F7-00D5A742F9A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4" name="Rectangle 997">
              <a:extLst>
                <a:ext uri="{FF2B5EF4-FFF2-40B4-BE49-F238E27FC236}">
                  <a16:creationId xmlns:a16="http://schemas.microsoft.com/office/drawing/2014/main" id="{BE4D7353-7D2D-9F42-8A6A-65BAA6259C09}"/>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5" name="Group 998">
              <a:extLst>
                <a:ext uri="{FF2B5EF4-FFF2-40B4-BE49-F238E27FC236}">
                  <a16:creationId xmlns:a16="http://schemas.microsoft.com/office/drawing/2014/main" id="{10644FFB-BF70-614B-94F5-58CB99D12E0E}"/>
                </a:ext>
              </a:extLst>
            </p:cNvPr>
            <p:cNvGrpSpPr>
              <a:grpSpLocks/>
            </p:cNvGrpSpPr>
            <p:nvPr/>
          </p:nvGrpSpPr>
          <p:grpSpPr bwMode="auto">
            <a:xfrm>
              <a:off x="4735" y="1627"/>
              <a:ext cx="582" cy="151"/>
              <a:chOff x="614" y="2568"/>
              <a:chExt cx="725" cy="139"/>
            </a:xfrm>
          </p:grpSpPr>
          <p:sp>
            <p:nvSpPr>
              <p:cNvPr id="201" name="AutoShape 999">
                <a:extLst>
                  <a:ext uri="{FF2B5EF4-FFF2-40B4-BE49-F238E27FC236}">
                    <a16:creationId xmlns:a16="http://schemas.microsoft.com/office/drawing/2014/main" id="{2EEDFBCE-8402-0442-A96B-A6412C51C66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2" name="AutoShape 1000">
                <a:extLst>
                  <a:ext uri="{FF2B5EF4-FFF2-40B4-BE49-F238E27FC236}">
                    <a16:creationId xmlns:a16="http://schemas.microsoft.com/office/drawing/2014/main" id="{5BBF678C-8365-374C-8592-2F40109183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6" name="Freeform 1001">
              <a:extLst>
                <a:ext uri="{FF2B5EF4-FFF2-40B4-BE49-F238E27FC236}">
                  <a16:creationId xmlns:a16="http://schemas.microsoft.com/office/drawing/2014/main" id="{43320BBC-6D3F-CE4C-AE57-EE45F3319F3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7" name="Group 1002">
              <a:extLst>
                <a:ext uri="{FF2B5EF4-FFF2-40B4-BE49-F238E27FC236}">
                  <a16:creationId xmlns:a16="http://schemas.microsoft.com/office/drawing/2014/main" id="{4ED748C4-471F-B74E-9328-2437DB94B8F7}"/>
                </a:ext>
              </a:extLst>
            </p:cNvPr>
            <p:cNvGrpSpPr>
              <a:grpSpLocks/>
            </p:cNvGrpSpPr>
            <p:nvPr/>
          </p:nvGrpSpPr>
          <p:grpSpPr bwMode="auto">
            <a:xfrm>
              <a:off x="4739" y="1327"/>
              <a:ext cx="582" cy="139"/>
              <a:chOff x="614" y="2568"/>
              <a:chExt cx="725" cy="139"/>
            </a:xfrm>
          </p:grpSpPr>
          <p:sp>
            <p:nvSpPr>
              <p:cNvPr id="199" name="AutoShape 1003">
                <a:extLst>
                  <a:ext uri="{FF2B5EF4-FFF2-40B4-BE49-F238E27FC236}">
                    <a16:creationId xmlns:a16="http://schemas.microsoft.com/office/drawing/2014/main" id="{DE163CA4-FABE-9B4C-973B-7160FB0CA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0" name="AutoShape 1004">
                <a:extLst>
                  <a:ext uri="{FF2B5EF4-FFF2-40B4-BE49-F238E27FC236}">
                    <a16:creationId xmlns:a16="http://schemas.microsoft.com/office/drawing/2014/main" id="{D50A283A-2FFB-A24F-A406-2910EEA8C4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8" name="Rectangle 1005">
              <a:extLst>
                <a:ext uri="{FF2B5EF4-FFF2-40B4-BE49-F238E27FC236}">
                  <a16:creationId xmlns:a16="http://schemas.microsoft.com/office/drawing/2014/main" id="{42659E43-E287-8942-BD23-94141CB4BE8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9" name="Freeform 1006">
              <a:extLst>
                <a:ext uri="{FF2B5EF4-FFF2-40B4-BE49-F238E27FC236}">
                  <a16:creationId xmlns:a16="http://schemas.microsoft.com/office/drawing/2014/main" id="{48DEF8E3-26E3-0E48-88EA-BAB435AE5150}"/>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0" name="Freeform 1007">
              <a:extLst>
                <a:ext uri="{FF2B5EF4-FFF2-40B4-BE49-F238E27FC236}">
                  <a16:creationId xmlns:a16="http://schemas.microsoft.com/office/drawing/2014/main" id="{7869EB64-11F6-624E-9B28-6986DD9D076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 name="Oval 1008">
              <a:extLst>
                <a:ext uri="{FF2B5EF4-FFF2-40B4-BE49-F238E27FC236}">
                  <a16:creationId xmlns:a16="http://schemas.microsoft.com/office/drawing/2014/main" id="{322E0F0C-40A1-7E43-B9BC-A271C6411EA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2" name="Freeform 1009">
              <a:extLst>
                <a:ext uri="{FF2B5EF4-FFF2-40B4-BE49-F238E27FC236}">
                  <a16:creationId xmlns:a16="http://schemas.microsoft.com/office/drawing/2014/main" id="{2C34A91D-8DF1-DE40-8F88-B7AB2BE630C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 name="AutoShape 1010">
              <a:extLst>
                <a:ext uri="{FF2B5EF4-FFF2-40B4-BE49-F238E27FC236}">
                  <a16:creationId xmlns:a16="http://schemas.microsoft.com/office/drawing/2014/main" id="{C10585A3-5046-F44C-A720-1B5360D1A1E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4" name="AutoShape 1011">
              <a:extLst>
                <a:ext uri="{FF2B5EF4-FFF2-40B4-BE49-F238E27FC236}">
                  <a16:creationId xmlns:a16="http://schemas.microsoft.com/office/drawing/2014/main" id="{0F1CC371-A8A5-1146-9D54-06BA5783B279}"/>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5" name="Oval 1012">
              <a:extLst>
                <a:ext uri="{FF2B5EF4-FFF2-40B4-BE49-F238E27FC236}">
                  <a16:creationId xmlns:a16="http://schemas.microsoft.com/office/drawing/2014/main" id="{165ACFDB-EB0A-EF4A-A53B-E952BF38B28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6" name="Oval 1013">
              <a:extLst>
                <a:ext uri="{FF2B5EF4-FFF2-40B4-BE49-F238E27FC236}">
                  <a16:creationId xmlns:a16="http://schemas.microsoft.com/office/drawing/2014/main" id="{8E1C86F1-E8A5-AB43-9FBE-05329F11F8D9}"/>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7" name="Oval 1014">
              <a:extLst>
                <a:ext uri="{FF2B5EF4-FFF2-40B4-BE49-F238E27FC236}">
                  <a16:creationId xmlns:a16="http://schemas.microsoft.com/office/drawing/2014/main" id="{0C189499-8A09-3E4B-B216-1DBC5D3CDC7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8" name="Rectangle 1015">
              <a:extLst>
                <a:ext uri="{FF2B5EF4-FFF2-40B4-BE49-F238E27FC236}">
                  <a16:creationId xmlns:a16="http://schemas.microsoft.com/office/drawing/2014/main" id="{F801E0C5-03DC-4947-89BB-24F841D73CA1}"/>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87" name="Group 590">
            <a:extLst>
              <a:ext uri="{FF2B5EF4-FFF2-40B4-BE49-F238E27FC236}">
                <a16:creationId xmlns:a16="http://schemas.microsoft.com/office/drawing/2014/main" id="{B2AAF0C3-BD73-634D-B492-B7CCF9735ED5}"/>
              </a:ext>
            </a:extLst>
          </p:cNvPr>
          <p:cNvGrpSpPr>
            <a:grpSpLocks/>
          </p:cNvGrpSpPr>
          <p:nvPr/>
        </p:nvGrpSpPr>
        <p:grpSpPr bwMode="auto">
          <a:xfrm flipH="1">
            <a:off x="7773981" y="5281060"/>
            <a:ext cx="345630" cy="320302"/>
            <a:chOff x="2839" y="3501"/>
            <a:chExt cx="755" cy="803"/>
          </a:xfrm>
        </p:grpSpPr>
        <p:pic>
          <p:nvPicPr>
            <p:cNvPr id="488" name="Picture 591" descr="desktop_computer_stylized_medium">
              <a:extLst>
                <a:ext uri="{FF2B5EF4-FFF2-40B4-BE49-F238E27FC236}">
                  <a16:creationId xmlns:a16="http://schemas.microsoft.com/office/drawing/2014/main" id="{1B000E5D-AA79-9741-93EF-69776E79DCF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592">
              <a:extLst>
                <a:ext uri="{FF2B5EF4-FFF2-40B4-BE49-F238E27FC236}">
                  <a16:creationId xmlns:a16="http://schemas.microsoft.com/office/drawing/2014/main" id="{E285DBFE-A1C0-DE49-94FA-3F8D49F9AA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A912210B-AFA0-C747-B0D5-6E0D32FFEF07}"/>
              </a:ext>
            </a:extLst>
          </p:cNvPr>
          <p:cNvGrpSpPr/>
          <p:nvPr/>
        </p:nvGrpSpPr>
        <p:grpSpPr>
          <a:xfrm>
            <a:off x="7439074" y="1859725"/>
            <a:ext cx="4144321" cy="4127477"/>
            <a:chOff x="7439074" y="1859725"/>
            <a:chExt cx="4144321" cy="4127477"/>
          </a:xfrm>
        </p:grpSpPr>
        <p:grpSp>
          <p:nvGrpSpPr>
            <p:cNvPr id="15" name="Group 14">
              <a:extLst>
                <a:ext uri="{FF2B5EF4-FFF2-40B4-BE49-F238E27FC236}">
                  <a16:creationId xmlns:a16="http://schemas.microsoft.com/office/drawing/2014/main" id="{5DBD1858-2E40-9545-88AD-AAD37777C13D}"/>
                </a:ext>
              </a:extLst>
            </p:cNvPr>
            <p:cNvGrpSpPr/>
            <p:nvPr/>
          </p:nvGrpSpPr>
          <p:grpSpPr>
            <a:xfrm>
              <a:off x="7439074" y="1859725"/>
              <a:ext cx="1802647" cy="1120859"/>
              <a:chOff x="7439074" y="1859725"/>
              <a:chExt cx="1802647" cy="1120859"/>
            </a:xfrm>
          </p:grpSpPr>
          <p:pic>
            <p:nvPicPr>
              <p:cNvPr id="242" name="Picture 799" descr="cell_tower_radiation copy">
                <a:extLst>
                  <a:ext uri="{FF2B5EF4-FFF2-40B4-BE49-F238E27FC236}">
                    <a16:creationId xmlns:a16="http://schemas.microsoft.com/office/drawing/2014/main" id="{B5B28CD6-3076-384D-8180-86543C59B6C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Line 426">
                <a:extLst>
                  <a:ext uri="{FF2B5EF4-FFF2-40B4-BE49-F238E27FC236}">
                    <a16:creationId xmlns:a16="http://schemas.microsoft.com/office/drawing/2014/main" id="{DDAEB50C-98DD-DA43-B9C4-9AB7F9ED5BFD}"/>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41" name="Group 783">
                <a:extLst>
                  <a:ext uri="{FF2B5EF4-FFF2-40B4-BE49-F238E27FC236}">
                    <a16:creationId xmlns:a16="http://schemas.microsoft.com/office/drawing/2014/main" id="{02FEAFB4-9831-B64A-9F54-92C532E8F36E}"/>
                  </a:ext>
                </a:extLst>
              </p:cNvPr>
              <p:cNvGrpSpPr>
                <a:grpSpLocks/>
              </p:cNvGrpSpPr>
              <p:nvPr/>
            </p:nvGrpSpPr>
            <p:grpSpPr bwMode="auto">
              <a:xfrm>
                <a:off x="8050698" y="2309376"/>
                <a:ext cx="298450" cy="464008"/>
                <a:chOff x="3130" y="3288"/>
                <a:chExt cx="410" cy="742"/>
              </a:xfrm>
            </p:grpSpPr>
            <p:sp>
              <p:nvSpPr>
                <p:cNvPr id="244" name="Line 270">
                  <a:extLst>
                    <a:ext uri="{FF2B5EF4-FFF2-40B4-BE49-F238E27FC236}">
                      <a16:creationId xmlns:a16="http://schemas.microsoft.com/office/drawing/2014/main" id="{A9300902-94F3-8949-9A54-8B95986ACBE5}"/>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 name="Line 271">
                  <a:extLst>
                    <a:ext uri="{FF2B5EF4-FFF2-40B4-BE49-F238E27FC236}">
                      <a16:creationId xmlns:a16="http://schemas.microsoft.com/office/drawing/2014/main" id="{B93F32E3-8690-BD4B-B848-94E1FAAB5E88}"/>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6" name="Line 272">
                  <a:extLst>
                    <a:ext uri="{FF2B5EF4-FFF2-40B4-BE49-F238E27FC236}">
                      <a16:creationId xmlns:a16="http://schemas.microsoft.com/office/drawing/2014/main" id="{AB0BEDC3-F0F0-4E42-A55F-57AC0548D591}"/>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7" name="Line 273">
                  <a:extLst>
                    <a:ext uri="{FF2B5EF4-FFF2-40B4-BE49-F238E27FC236}">
                      <a16:creationId xmlns:a16="http://schemas.microsoft.com/office/drawing/2014/main" id="{3AF299DE-8F54-D84C-B398-5B3B44C53A96}"/>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8" name="Line 274">
                  <a:extLst>
                    <a:ext uri="{FF2B5EF4-FFF2-40B4-BE49-F238E27FC236}">
                      <a16:creationId xmlns:a16="http://schemas.microsoft.com/office/drawing/2014/main" id="{C2005C3C-C4BA-FD44-A127-E5C4FE594D94}"/>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9" name="Line 275">
                  <a:extLst>
                    <a:ext uri="{FF2B5EF4-FFF2-40B4-BE49-F238E27FC236}">
                      <a16:creationId xmlns:a16="http://schemas.microsoft.com/office/drawing/2014/main" id="{948DF918-9246-AF45-A55F-C5B7436635B2}"/>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 name="Line 276">
                  <a:extLst>
                    <a:ext uri="{FF2B5EF4-FFF2-40B4-BE49-F238E27FC236}">
                      <a16:creationId xmlns:a16="http://schemas.microsoft.com/office/drawing/2014/main" id="{3D1534AB-9253-A140-B4C5-81F085C4528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1" name="Line 277">
                  <a:extLst>
                    <a:ext uri="{FF2B5EF4-FFF2-40B4-BE49-F238E27FC236}">
                      <a16:creationId xmlns:a16="http://schemas.microsoft.com/office/drawing/2014/main" id="{3BA377A2-6A51-F64B-AA8B-4FB90FAA7D33}"/>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2" name="Line 278">
                  <a:extLst>
                    <a:ext uri="{FF2B5EF4-FFF2-40B4-BE49-F238E27FC236}">
                      <a16:creationId xmlns:a16="http://schemas.microsoft.com/office/drawing/2014/main" id="{FA310FA6-4B1E-0047-8066-8AF44673F2B8}"/>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3" name="Line 279">
                  <a:extLst>
                    <a:ext uri="{FF2B5EF4-FFF2-40B4-BE49-F238E27FC236}">
                      <a16:creationId xmlns:a16="http://schemas.microsoft.com/office/drawing/2014/main" id="{254B094E-F3D3-0F46-BF4E-A226644B01D8}"/>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4" name="Line 280">
                  <a:extLst>
                    <a:ext uri="{FF2B5EF4-FFF2-40B4-BE49-F238E27FC236}">
                      <a16:creationId xmlns:a16="http://schemas.microsoft.com/office/drawing/2014/main" id="{9805319A-9CA5-7340-811A-8DBCB5A2BAC3}"/>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Line 281">
                  <a:extLst>
                    <a:ext uri="{FF2B5EF4-FFF2-40B4-BE49-F238E27FC236}">
                      <a16:creationId xmlns:a16="http://schemas.microsoft.com/office/drawing/2014/main" id="{6042C4DF-7427-904B-A064-26708AF48089}"/>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 name="Line 282">
                  <a:extLst>
                    <a:ext uri="{FF2B5EF4-FFF2-40B4-BE49-F238E27FC236}">
                      <a16:creationId xmlns:a16="http://schemas.microsoft.com/office/drawing/2014/main" id="{21FF36A4-E56F-C94A-8E67-9A6E4DA844B2}"/>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 name="Line 283">
                  <a:extLst>
                    <a:ext uri="{FF2B5EF4-FFF2-40B4-BE49-F238E27FC236}">
                      <a16:creationId xmlns:a16="http://schemas.microsoft.com/office/drawing/2014/main" id="{C6A0831D-FA2C-E744-8FE0-FDFDDB5FDD0D}"/>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 name="Line 284">
                  <a:extLst>
                    <a:ext uri="{FF2B5EF4-FFF2-40B4-BE49-F238E27FC236}">
                      <a16:creationId xmlns:a16="http://schemas.microsoft.com/office/drawing/2014/main" id="{65548550-729A-4849-9DC4-127F8FE86B26}"/>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07" name="Group 406">
                <a:extLst>
                  <a:ext uri="{FF2B5EF4-FFF2-40B4-BE49-F238E27FC236}">
                    <a16:creationId xmlns:a16="http://schemas.microsoft.com/office/drawing/2014/main" id="{CBD7A282-C22D-714A-88F1-C7D4EDD107F8}"/>
                  </a:ext>
                </a:extLst>
              </p:cNvPr>
              <p:cNvGrpSpPr/>
              <p:nvPr/>
            </p:nvGrpSpPr>
            <p:grpSpPr>
              <a:xfrm>
                <a:off x="8439827" y="2812309"/>
                <a:ext cx="353678" cy="168275"/>
                <a:chOff x="7493876" y="2774731"/>
                <a:chExt cx="1481958" cy="894622"/>
              </a:xfrm>
            </p:grpSpPr>
            <p:sp>
              <p:nvSpPr>
                <p:cNvPr id="408" name="Freeform 407">
                  <a:extLst>
                    <a:ext uri="{FF2B5EF4-FFF2-40B4-BE49-F238E27FC236}">
                      <a16:creationId xmlns:a16="http://schemas.microsoft.com/office/drawing/2014/main" id="{3C206862-9269-EE48-877D-EE261101A44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09" name="Oval 408">
                  <a:extLst>
                    <a:ext uri="{FF2B5EF4-FFF2-40B4-BE49-F238E27FC236}">
                      <a16:creationId xmlns:a16="http://schemas.microsoft.com/office/drawing/2014/main" id="{9B69A2C6-F31C-E749-B77A-1818B15E1B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10" name="Group 409">
                  <a:extLst>
                    <a:ext uri="{FF2B5EF4-FFF2-40B4-BE49-F238E27FC236}">
                      <a16:creationId xmlns:a16="http://schemas.microsoft.com/office/drawing/2014/main" id="{08BE9AB8-F5DA-4D4A-9621-9AB05D691F0C}"/>
                    </a:ext>
                  </a:extLst>
                </p:cNvPr>
                <p:cNvGrpSpPr/>
                <p:nvPr/>
              </p:nvGrpSpPr>
              <p:grpSpPr>
                <a:xfrm>
                  <a:off x="7713663" y="2848339"/>
                  <a:ext cx="1042107" cy="425543"/>
                  <a:chOff x="7786941" y="2884917"/>
                  <a:chExt cx="897649" cy="353919"/>
                </a:xfrm>
              </p:grpSpPr>
              <p:sp>
                <p:nvSpPr>
                  <p:cNvPr id="411" name="Freeform 410">
                    <a:extLst>
                      <a:ext uri="{FF2B5EF4-FFF2-40B4-BE49-F238E27FC236}">
                        <a16:creationId xmlns:a16="http://schemas.microsoft.com/office/drawing/2014/main" id="{56E730F0-5BB3-6446-9D5B-82D51B9EDA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2" name="Freeform 411">
                    <a:extLst>
                      <a:ext uri="{FF2B5EF4-FFF2-40B4-BE49-F238E27FC236}">
                        <a16:creationId xmlns:a16="http://schemas.microsoft.com/office/drawing/2014/main" id="{5BA37E27-2FC6-BA43-8A97-14171CB51FD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3" name="Freeform 412">
                    <a:extLst>
                      <a:ext uri="{FF2B5EF4-FFF2-40B4-BE49-F238E27FC236}">
                        <a16:creationId xmlns:a16="http://schemas.microsoft.com/office/drawing/2014/main" id="{CCB37CB3-304F-6144-85D0-8B420BDD08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4" name="Freeform 413">
                    <a:extLst>
                      <a:ext uri="{FF2B5EF4-FFF2-40B4-BE49-F238E27FC236}">
                        <a16:creationId xmlns:a16="http://schemas.microsoft.com/office/drawing/2014/main" id="{BD0CA8E5-A033-834A-A402-E2EFB2FBBFC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360" name="Picture 654" descr="antenna_radiation_stylized">
                <a:extLst>
                  <a:ext uri="{FF2B5EF4-FFF2-40B4-BE49-F238E27FC236}">
                    <a16:creationId xmlns:a16="http://schemas.microsoft.com/office/drawing/2014/main" id="{0A17C594-505E-6F41-AEEB-272A31DFD26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50224" y="1859725"/>
                <a:ext cx="415925" cy="8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017" descr="antenna_stylized">
                <a:extLst>
                  <a:ext uri="{FF2B5EF4-FFF2-40B4-BE49-F238E27FC236}">
                    <a16:creationId xmlns:a16="http://schemas.microsoft.com/office/drawing/2014/main" id="{27A537F5-5D99-BF4C-9B11-E9782673F1A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439074" y="235661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1017" descr="antenna_stylized">
                <a:extLst>
                  <a:ext uri="{FF2B5EF4-FFF2-40B4-BE49-F238E27FC236}">
                    <a16:creationId xmlns:a16="http://schemas.microsoft.com/office/drawing/2014/main" id="{F4E4C4C0-89A6-D74D-B25C-228CE5BC1DB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37781" y="231972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1017" descr="antenna_stylized">
                <a:extLst>
                  <a:ext uri="{FF2B5EF4-FFF2-40B4-BE49-F238E27FC236}">
                    <a16:creationId xmlns:a16="http://schemas.microsoft.com/office/drawing/2014/main" id="{F0886BE8-9B0B-F046-92AA-1AC818378EA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711019" y="205912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11">
              <a:extLst>
                <a:ext uri="{FF2B5EF4-FFF2-40B4-BE49-F238E27FC236}">
                  <a16:creationId xmlns:a16="http://schemas.microsoft.com/office/drawing/2014/main" id="{4C0639A7-533B-6644-A560-40B5151A7BE4}"/>
                </a:ext>
              </a:extLst>
            </p:cNvPr>
            <p:cNvGrpSpPr/>
            <p:nvPr/>
          </p:nvGrpSpPr>
          <p:grpSpPr>
            <a:xfrm>
              <a:off x="7493518" y="3325424"/>
              <a:ext cx="911538" cy="843226"/>
              <a:chOff x="7493518" y="3325424"/>
              <a:chExt cx="911538" cy="843226"/>
            </a:xfrm>
          </p:grpSpPr>
          <p:pic>
            <p:nvPicPr>
              <p:cNvPr id="261" name="Picture 777" descr="access_point_stylized_small">
                <a:extLst>
                  <a:ext uri="{FF2B5EF4-FFF2-40B4-BE49-F238E27FC236}">
                    <a16:creationId xmlns:a16="http://schemas.microsoft.com/office/drawing/2014/main" id="{FA9A412B-D725-D449-8707-A3626DCB481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0FFCC6D2-A029-1E45-9C4D-1FF4453F0EB7}"/>
                  </a:ext>
                </a:extLst>
              </p:cNvPr>
              <p:cNvGrpSpPr/>
              <p:nvPr/>
            </p:nvGrpSpPr>
            <p:grpSpPr>
              <a:xfrm>
                <a:off x="7493518" y="3325424"/>
                <a:ext cx="911538" cy="816238"/>
                <a:chOff x="7493518" y="3325424"/>
                <a:chExt cx="911538" cy="816238"/>
              </a:xfrm>
            </p:grpSpPr>
            <p:sp>
              <p:nvSpPr>
                <p:cNvPr id="33" name="Line 443">
                  <a:extLst>
                    <a:ext uri="{FF2B5EF4-FFF2-40B4-BE49-F238E27FC236}">
                      <a16:creationId xmlns:a16="http://schemas.microsoft.com/office/drawing/2014/main" id="{BCDF073B-F330-A345-A512-B85DFD399D1F}"/>
                    </a:ext>
                  </a:extLst>
                </p:cNvPr>
                <p:cNvSpPr>
                  <a:spLocks noChangeShapeType="1"/>
                </p:cNvSpPr>
                <p:nvPr/>
              </p:nvSpPr>
              <p:spPr bwMode="auto">
                <a:xfrm>
                  <a:off x="8247778" y="3829970"/>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Line 449">
                  <a:extLst>
                    <a:ext uri="{FF2B5EF4-FFF2-40B4-BE49-F238E27FC236}">
                      <a16:creationId xmlns:a16="http://schemas.microsoft.com/office/drawing/2014/main" id="{53CD988A-3515-7242-9C29-87AF281086FD}"/>
                    </a:ext>
                  </a:extLst>
                </p:cNvPr>
                <p:cNvSpPr>
                  <a:spLocks noChangeShapeType="1"/>
                </p:cNvSpPr>
                <p:nvPr/>
              </p:nvSpPr>
              <p:spPr bwMode="auto">
                <a:xfrm flipV="1">
                  <a:off x="7857253" y="4041107"/>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62" name="Picture 778" descr="antenna_radiation_stylized">
                  <a:extLst>
                    <a:ext uri="{FF2B5EF4-FFF2-40B4-BE49-F238E27FC236}">
                      <a16:creationId xmlns:a16="http://schemas.microsoft.com/office/drawing/2014/main" id="{B73E5F98-BC74-DB47-BA02-5F29DC67572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5" name="Group 414">
                  <a:extLst>
                    <a:ext uri="{FF2B5EF4-FFF2-40B4-BE49-F238E27FC236}">
                      <a16:creationId xmlns:a16="http://schemas.microsoft.com/office/drawing/2014/main" id="{F0DE4078-0801-A244-9A82-F7502B8B24A0}"/>
                    </a:ext>
                  </a:extLst>
                </p:cNvPr>
                <p:cNvGrpSpPr/>
                <p:nvPr/>
              </p:nvGrpSpPr>
              <p:grpSpPr>
                <a:xfrm>
                  <a:off x="8050070" y="3965994"/>
                  <a:ext cx="354986" cy="175668"/>
                  <a:chOff x="7493876" y="2774731"/>
                  <a:chExt cx="1481958" cy="894622"/>
                </a:xfrm>
              </p:grpSpPr>
              <p:sp>
                <p:nvSpPr>
                  <p:cNvPr id="416" name="Freeform 415">
                    <a:extLst>
                      <a:ext uri="{FF2B5EF4-FFF2-40B4-BE49-F238E27FC236}">
                        <a16:creationId xmlns:a16="http://schemas.microsoft.com/office/drawing/2014/main" id="{EA784F43-D793-4342-92F3-EBC3632212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17" name="Oval 416">
                    <a:extLst>
                      <a:ext uri="{FF2B5EF4-FFF2-40B4-BE49-F238E27FC236}">
                        <a16:creationId xmlns:a16="http://schemas.microsoft.com/office/drawing/2014/main" id="{75841943-4184-5D4E-AAD4-8FEAC9D733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18" name="Group 417">
                    <a:extLst>
                      <a:ext uri="{FF2B5EF4-FFF2-40B4-BE49-F238E27FC236}">
                        <a16:creationId xmlns:a16="http://schemas.microsoft.com/office/drawing/2014/main" id="{23FBC748-DCBA-AA41-A6F7-895374D50CDF}"/>
                      </a:ext>
                    </a:extLst>
                  </p:cNvPr>
                  <p:cNvGrpSpPr/>
                  <p:nvPr/>
                </p:nvGrpSpPr>
                <p:grpSpPr>
                  <a:xfrm>
                    <a:off x="7713663" y="2848339"/>
                    <a:ext cx="1042107" cy="425543"/>
                    <a:chOff x="7786941" y="2884917"/>
                    <a:chExt cx="897649" cy="353919"/>
                  </a:xfrm>
                </p:grpSpPr>
                <p:sp>
                  <p:nvSpPr>
                    <p:cNvPr id="419" name="Freeform 418">
                      <a:extLst>
                        <a:ext uri="{FF2B5EF4-FFF2-40B4-BE49-F238E27FC236}">
                          <a16:creationId xmlns:a16="http://schemas.microsoft.com/office/drawing/2014/main" id="{96DA1F2B-2063-8C40-BF46-086C20D317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0" name="Freeform 419">
                      <a:extLst>
                        <a:ext uri="{FF2B5EF4-FFF2-40B4-BE49-F238E27FC236}">
                          <a16:creationId xmlns:a16="http://schemas.microsoft.com/office/drawing/2014/main" id="{8A1EF987-02EE-DA4D-8224-02537D5034D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1" name="Freeform 420">
                      <a:extLst>
                        <a:ext uri="{FF2B5EF4-FFF2-40B4-BE49-F238E27FC236}">
                          <a16:creationId xmlns:a16="http://schemas.microsoft.com/office/drawing/2014/main" id="{1FC5854A-AF8F-6841-92AD-B18DDAF1E9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2" name="Freeform 421">
                      <a:extLst>
                        <a:ext uri="{FF2B5EF4-FFF2-40B4-BE49-F238E27FC236}">
                          <a16:creationId xmlns:a16="http://schemas.microsoft.com/office/drawing/2014/main" id="{A510FA68-BEB6-B54A-A1D4-984168F8571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91" name="Picture 1115" descr="antenna_stylized">
                  <a:extLst>
                    <a:ext uri="{FF2B5EF4-FFF2-40B4-BE49-F238E27FC236}">
                      <a16:creationId xmlns:a16="http://schemas.microsoft.com/office/drawing/2014/main" id="{1821BC3E-6137-D844-92B9-4BA4CFF41F6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93518" y="341914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115" descr="antenna_stylized">
                  <a:extLst>
                    <a:ext uri="{FF2B5EF4-FFF2-40B4-BE49-F238E27FC236}">
                      <a16:creationId xmlns:a16="http://schemas.microsoft.com/office/drawing/2014/main" id="{C1A64F68-4D16-AE4F-AB60-09D2C0CF0E2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03435" y="33254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6" name="Group 15">
              <a:extLst>
                <a:ext uri="{FF2B5EF4-FFF2-40B4-BE49-F238E27FC236}">
                  <a16:creationId xmlns:a16="http://schemas.microsoft.com/office/drawing/2014/main" id="{E43A22F9-CEFC-E64E-9231-138462077C83}"/>
                </a:ext>
              </a:extLst>
            </p:cNvPr>
            <p:cNvGrpSpPr/>
            <p:nvPr/>
          </p:nvGrpSpPr>
          <p:grpSpPr>
            <a:xfrm>
              <a:off x="10884085" y="3428485"/>
              <a:ext cx="604586" cy="405973"/>
              <a:chOff x="10884085" y="3428485"/>
              <a:chExt cx="604586" cy="405973"/>
            </a:xfrm>
          </p:grpSpPr>
          <p:grpSp>
            <p:nvGrpSpPr>
              <p:cNvPr id="455" name="Group 454">
                <a:extLst>
                  <a:ext uri="{FF2B5EF4-FFF2-40B4-BE49-F238E27FC236}">
                    <a16:creationId xmlns:a16="http://schemas.microsoft.com/office/drawing/2014/main" id="{52B7B73B-1125-084D-8669-C68CC371DDC6}"/>
                  </a:ext>
                </a:extLst>
              </p:cNvPr>
              <p:cNvGrpSpPr/>
              <p:nvPr/>
            </p:nvGrpSpPr>
            <p:grpSpPr>
              <a:xfrm>
                <a:off x="10884085" y="3601365"/>
                <a:ext cx="170989" cy="97052"/>
                <a:chOff x="7493876" y="2774731"/>
                <a:chExt cx="1481958" cy="894622"/>
              </a:xfrm>
            </p:grpSpPr>
            <p:sp>
              <p:nvSpPr>
                <p:cNvPr id="456" name="Freeform 455">
                  <a:extLst>
                    <a:ext uri="{FF2B5EF4-FFF2-40B4-BE49-F238E27FC236}">
                      <a16:creationId xmlns:a16="http://schemas.microsoft.com/office/drawing/2014/main" id="{3196A4F9-B139-4D4B-B210-0318216604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57" name="Oval 456">
                  <a:extLst>
                    <a:ext uri="{FF2B5EF4-FFF2-40B4-BE49-F238E27FC236}">
                      <a16:creationId xmlns:a16="http://schemas.microsoft.com/office/drawing/2014/main" id="{1D1C7F3A-BE45-014B-AF9C-58CA77DA029D}"/>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8" name="Group 457">
                  <a:extLst>
                    <a:ext uri="{FF2B5EF4-FFF2-40B4-BE49-F238E27FC236}">
                      <a16:creationId xmlns:a16="http://schemas.microsoft.com/office/drawing/2014/main" id="{83DFFE47-64E8-F54C-8ABC-E896DA957F0D}"/>
                    </a:ext>
                  </a:extLst>
                </p:cNvPr>
                <p:cNvGrpSpPr/>
                <p:nvPr/>
              </p:nvGrpSpPr>
              <p:grpSpPr>
                <a:xfrm>
                  <a:off x="7713663" y="2848339"/>
                  <a:ext cx="1042107" cy="425543"/>
                  <a:chOff x="7786941" y="2884917"/>
                  <a:chExt cx="897649" cy="353919"/>
                </a:xfrm>
              </p:grpSpPr>
              <p:sp>
                <p:nvSpPr>
                  <p:cNvPr id="459" name="Freeform 458">
                    <a:extLst>
                      <a:ext uri="{FF2B5EF4-FFF2-40B4-BE49-F238E27FC236}">
                        <a16:creationId xmlns:a16="http://schemas.microsoft.com/office/drawing/2014/main" id="{2A9F0EE2-8F99-EB4D-9331-7AE3BDCBE9C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0" name="Freeform 459">
                    <a:extLst>
                      <a:ext uri="{FF2B5EF4-FFF2-40B4-BE49-F238E27FC236}">
                        <a16:creationId xmlns:a16="http://schemas.microsoft.com/office/drawing/2014/main" id="{2E314A90-8DB8-2A49-8BB6-D51C2DAE9CF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1" name="Freeform 460">
                    <a:extLst>
                      <a:ext uri="{FF2B5EF4-FFF2-40B4-BE49-F238E27FC236}">
                        <a16:creationId xmlns:a16="http://schemas.microsoft.com/office/drawing/2014/main" id="{7D8C0277-204E-2B4D-B954-94739B9DE7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2" name="Freeform 461">
                    <a:extLst>
                      <a:ext uri="{FF2B5EF4-FFF2-40B4-BE49-F238E27FC236}">
                        <a16:creationId xmlns:a16="http://schemas.microsoft.com/office/drawing/2014/main" id="{69955D3C-6D1B-EA40-8228-73DF01564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92" name="Group 391">
                <a:extLst>
                  <a:ext uri="{FF2B5EF4-FFF2-40B4-BE49-F238E27FC236}">
                    <a16:creationId xmlns:a16="http://schemas.microsoft.com/office/drawing/2014/main" id="{710FDFDB-5658-6346-883B-53F72A0E1C90}"/>
                  </a:ext>
                </a:extLst>
              </p:cNvPr>
              <p:cNvGrpSpPr/>
              <p:nvPr/>
            </p:nvGrpSpPr>
            <p:grpSpPr>
              <a:xfrm>
                <a:off x="11064947" y="3428485"/>
                <a:ext cx="423724" cy="405973"/>
                <a:chOff x="5103720" y="2693365"/>
                <a:chExt cx="611650" cy="414788"/>
              </a:xfrm>
            </p:grpSpPr>
            <p:cxnSp>
              <p:nvCxnSpPr>
                <p:cNvPr id="393" name="Straight Connector 392">
                  <a:extLst>
                    <a:ext uri="{FF2B5EF4-FFF2-40B4-BE49-F238E27FC236}">
                      <a16:creationId xmlns:a16="http://schemas.microsoft.com/office/drawing/2014/main" id="{21121473-8384-8944-A0B5-DD441780262C}"/>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95" name="Group 394">
                  <a:extLst>
                    <a:ext uri="{FF2B5EF4-FFF2-40B4-BE49-F238E27FC236}">
                      <a16:creationId xmlns:a16="http://schemas.microsoft.com/office/drawing/2014/main" id="{11366773-360A-0449-911A-80462659C660}"/>
                    </a:ext>
                  </a:extLst>
                </p:cNvPr>
                <p:cNvGrpSpPr/>
                <p:nvPr/>
              </p:nvGrpSpPr>
              <p:grpSpPr>
                <a:xfrm>
                  <a:off x="5275406" y="2693365"/>
                  <a:ext cx="439964" cy="414788"/>
                  <a:chOff x="5275406" y="2711455"/>
                  <a:chExt cx="452949" cy="405518"/>
                </a:xfrm>
              </p:grpSpPr>
              <p:pic>
                <p:nvPicPr>
                  <p:cNvPr id="396" name="Picture 395" descr="server_rack.png">
                    <a:extLst>
                      <a:ext uri="{FF2B5EF4-FFF2-40B4-BE49-F238E27FC236}">
                        <a16:creationId xmlns:a16="http://schemas.microsoft.com/office/drawing/2014/main" id="{361EFF3D-6A1F-2646-B975-1FACB4284FB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97" name="Picture 396" descr="server_rack.png">
                    <a:extLst>
                      <a:ext uri="{FF2B5EF4-FFF2-40B4-BE49-F238E27FC236}">
                        <a16:creationId xmlns:a16="http://schemas.microsoft.com/office/drawing/2014/main" id="{E83F8942-DE11-A747-A5A4-EDFBB17BFC8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98" name="Picture 397" descr="server_rack.png">
                    <a:extLst>
                      <a:ext uri="{FF2B5EF4-FFF2-40B4-BE49-F238E27FC236}">
                        <a16:creationId xmlns:a16="http://schemas.microsoft.com/office/drawing/2014/main" id="{300ED1AC-F5EE-3C49-B963-42178C24340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10" name="Group 9">
              <a:extLst>
                <a:ext uri="{FF2B5EF4-FFF2-40B4-BE49-F238E27FC236}">
                  <a16:creationId xmlns:a16="http://schemas.microsoft.com/office/drawing/2014/main" id="{F94C1D3C-A4C3-8F43-933A-1DDD15B3AD09}"/>
                </a:ext>
              </a:extLst>
            </p:cNvPr>
            <p:cNvGrpSpPr/>
            <p:nvPr/>
          </p:nvGrpSpPr>
          <p:grpSpPr>
            <a:xfrm>
              <a:off x="7975881" y="4741266"/>
              <a:ext cx="2318709" cy="1245936"/>
              <a:chOff x="7948367" y="4775686"/>
              <a:chExt cx="2318709" cy="1245936"/>
            </a:xfrm>
          </p:grpSpPr>
          <p:sp>
            <p:nvSpPr>
              <p:cNvPr id="22" name="Line 428">
                <a:extLst>
                  <a:ext uri="{FF2B5EF4-FFF2-40B4-BE49-F238E27FC236}">
                    <a16:creationId xmlns:a16="http://schemas.microsoft.com/office/drawing/2014/main" id="{28DDE19D-11FD-214B-B68A-9F6AAEA3AAEC}"/>
                  </a:ext>
                </a:extLst>
              </p:cNvPr>
              <p:cNvSpPr>
                <a:spLocks noChangeShapeType="1"/>
              </p:cNvSpPr>
              <p:nvPr/>
            </p:nvSpPr>
            <p:spPr bwMode="auto">
              <a:xfrm rot="16200000" flipV="1">
                <a:off x="9789609" y="5251739"/>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Line 435">
                <a:extLst>
                  <a:ext uri="{FF2B5EF4-FFF2-40B4-BE49-F238E27FC236}">
                    <a16:creationId xmlns:a16="http://schemas.microsoft.com/office/drawing/2014/main" id="{D2EFF5DE-9380-7D46-847C-7986E80C63F3}"/>
                  </a:ext>
                </a:extLst>
              </p:cNvPr>
              <p:cNvSpPr>
                <a:spLocks noChangeShapeType="1"/>
              </p:cNvSpPr>
              <p:nvPr/>
            </p:nvSpPr>
            <p:spPr bwMode="auto">
              <a:xfrm>
                <a:off x="8210207" y="5117334"/>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7" name="Line 440">
                <a:extLst>
                  <a:ext uri="{FF2B5EF4-FFF2-40B4-BE49-F238E27FC236}">
                    <a16:creationId xmlns:a16="http://schemas.microsoft.com/office/drawing/2014/main" id="{E3BCB46D-EF32-8C42-A43A-1B0DAF759B6E}"/>
                  </a:ext>
                </a:extLst>
              </p:cNvPr>
              <p:cNvSpPr>
                <a:spLocks noChangeShapeType="1"/>
              </p:cNvSpPr>
              <p:nvPr/>
            </p:nvSpPr>
            <p:spPr bwMode="auto">
              <a:xfrm flipV="1">
                <a:off x="8459425" y="5036562"/>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C4C54689-4DDC-6D45-8526-2BC60244FA39}"/>
                  </a:ext>
                </a:extLst>
              </p:cNvPr>
              <p:cNvGrpSpPr/>
              <p:nvPr/>
            </p:nvGrpSpPr>
            <p:grpSpPr>
              <a:xfrm>
                <a:off x="7948367" y="4775686"/>
                <a:ext cx="2318709" cy="1245936"/>
                <a:chOff x="7948367" y="4775686"/>
                <a:chExt cx="2318709" cy="1245936"/>
              </a:xfrm>
            </p:grpSpPr>
            <p:sp>
              <p:nvSpPr>
                <p:cNvPr id="24" name="Line 430">
                  <a:extLst>
                    <a:ext uri="{FF2B5EF4-FFF2-40B4-BE49-F238E27FC236}">
                      <a16:creationId xmlns:a16="http://schemas.microsoft.com/office/drawing/2014/main" id="{3188928B-5976-7142-B509-B67C32631B11}"/>
                    </a:ext>
                  </a:extLst>
                </p:cNvPr>
                <p:cNvSpPr>
                  <a:spLocks noChangeShapeType="1"/>
                </p:cNvSpPr>
                <p:nvPr/>
              </p:nvSpPr>
              <p:spPr bwMode="auto">
                <a:xfrm rot="16200000">
                  <a:off x="10209926" y="5405286"/>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Line 431">
                  <a:extLst>
                    <a:ext uri="{FF2B5EF4-FFF2-40B4-BE49-F238E27FC236}">
                      <a16:creationId xmlns:a16="http://schemas.microsoft.com/office/drawing/2014/main" id="{B61C3274-819B-1A4B-9892-BC7A0AB4BF5E}"/>
                    </a:ext>
                  </a:extLst>
                </p:cNvPr>
                <p:cNvSpPr>
                  <a:spLocks noChangeShapeType="1"/>
                </p:cNvSpPr>
                <p:nvPr/>
              </p:nvSpPr>
              <p:spPr bwMode="auto">
                <a:xfrm>
                  <a:off x="9432959" y="4838517"/>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Line 432">
                  <a:extLst>
                    <a:ext uri="{FF2B5EF4-FFF2-40B4-BE49-F238E27FC236}">
                      <a16:creationId xmlns:a16="http://schemas.microsoft.com/office/drawing/2014/main" id="{6434324A-C183-F645-84E8-7170D215D0C6}"/>
                    </a:ext>
                  </a:extLst>
                </p:cNvPr>
                <p:cNvSpPr>
                  <a:spLocks noChangeShapeType="1"/>
                </p:cNvSpPr>
                <p:nvPr/>
              </p:nvSpPr>
              <p:spPr bwMode="auto">
                <a:xfrm flipV="1">
                  <a:off x="8850066" y="4838517"/>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Line 433">
                  <a:extLst>
                    <a:ext uri="{FF2B5EF4-FFF2-40B4-BE49-F238E27FC236}">
                      <a16:creationId xmlns:a16="http://schemas.microsoft.com/office/drawing/2014/main" id="{4326369B-7050-F54A-9B61-51FBE9831653}"/>
                    </a:ext>
                  </a:extLst>
                </p:cNvPr>
                <p:cNvSpPr>
                  <a:spLocks noChangeShapeType="1"/>
                </p:cNvSpPr>
                <p:nvPr/>
              </p:nvSpPr>
              <p:spPr bwMode="auto">
                <a:xfrm flipV="1">
                  <a:off x="8821744" y="5108876"/>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Line 436">
                  <a:extLst>
                    <a:ext uri="{FF2B5EF4-FFF2-40B4-BE49-F238E27FC236}">
                      <a16:creationId xmlns:a16="http://schemas.microsoft.com/office/drawing/2014/main" id="{CAD2281A-59A4-DA4C-A9DC-E37CA4991998}"/>
                    </a:ext>
                  </a:extLst>
                </p:cNvPr>
                <p:cNvSpPr>
                  <a:spLocks noChangeShapeType="1"/>
                </p:cNvSpPr>
                <p:nvPr/>
              </p:nvSpPr>
              <p:spPr bwMode="auto">
                <a:xfrm flipV="1">
                  <a:off x="7948367" y="5290470"/>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Line 439">
                  <a:extLst>
                    <a:ext uri="{FF2B5EF4-FFF2-40B4-BE49-F238E27FC236}">
                      <a16:creationId xmlns:a16="http://schemas.microsoft.com/office/drawing/2014/main" id="{59746900-72D7-BF46-8B59-62F2A5D479C9}"/>
                    </a:ext>
                  </a:extLst>
                </p:cNvPr>
                <p:cNvSpPr>
                  <a:spLocks noChangeShapeType="1"/>
                </p:cNvSpPr>
                <p:nvPr/>
              </p:nvSpPr>
              <p:spPr bwMode="auto">
                <a:xfrm flipH="1">
                  <a:off x="8373817" y="5282252"/>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Line 440">
                  <a:extLst>
                    <a:ext uri="{FF2B5EF4-FFF2-40B4-BE49-F238E27FC236}">
                      <a16:creationId xmlns:a16="http://schemas.microsoft.com/office/drawing/2014/main" id="{76AA107C-4028-5D4D-B986-E7C4D7058C29}"/>
                    </a:ext>
                  </a:extLst>
                </p:cNvPr>
                <p:cNvSpPr>
                  <a:spLocks noChangeShapeType="1"/>
                </p:cNvSpPr>
                <p:nvPr/>
              </p:nvSpPr>
              <p:spPr bwMode="auto">
                <a:xfrm flipH="1" flipV="1">
                  <a:off x="8488731" y="5307931"/>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Line 441">
                  <a:extLst>
                    <a:ext uri="{FF2B5EF4-FFF2-40B4-BE49-F238E27FC236}">
                      <a16:creationId xmlns:a16="http://schemas.microsoft.com/office/drawing/2014/main" id="{AF797424-05E8-8345-847C-94DA81395AD4}"/>
                    </a:ext>
                  </a:extLst>
                </p:cNvPr>
                <p:cNvSpPr>
                  <a:spLocks noChangeShapeType="1"/>
                </p:cNvSpPr>
                <p:nvPr/>
              </p:nvSpPr>
              <p:spPr bwMode="auto">
                <a:xfrm>
                  <a:off x="8488731" y="5258048"/>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8" name="Line 428">
                  <a:extLst>
                    <a:ext uri="{FF2B5EF4-FFF2-40B4-BE49-F238E27FC236}">
                      <a16:creationId xmlns:a16="http://schemas.microsoft.com/office/drawing/2014/main" id="{538963BA-E603-D94F-A908-92C50EC393BD}"/>
                    </a:ext>
                  </a:extLst>
                </p:cNvPr>
                <p:cNvSpPr>
                  <a:spLocks noChangeShapeType="1"/>
                </p:cNvSpPr>
                <p:nvPr/>
              </p:nvSpPr>
              <p:spPr bwMode="auto">
                <a:xfrm rot="16200000" flipV="1">
                  <a:off x="9885545" y="5583471"/>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60" name="Picture 781" descr="antenna_radiation_stylized">
                  <a:extLst>
                    <a:ext uri="{FF2B5EF4-FFF2-40B4-BE49-F238E27FC236}">
                      <a16:creationId xmlns:a16="http://schemas.microsoft.com/office/drawing/2014/main" id="{5F858A2F-D0F0-7E47-8EF1-4C37898F9C1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780" descr="access_point_stylized_small">
                  <a:extLst>
                    <a:ext uri="{FF2B5EF4-FFF2-40B4-BE49-F238E27FC236}">
                      <a16:creationId xmlns:a16="http://schemas.microsoft.com/office/drawing/2014/main" id="{AC22920E-0555-BA45-9B6A-B76172153C8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 name="Group 470">
                  <a:extLst>
                    <a:ext uri="{FF2B5EF4-FFF2-40B4-BE49-F238E27FC236}">
                      <a16:creationId xmlns:a16="http://schemas.microsoft.com/office/drawing/2014/main" id="{DE035BC7-2762-3044-BE80-C91EC827E65C}"/>
                    </a:ext>
                  </a:extLst>
                </p:cNvPr>
                <p:cNvGrpSpPr/>
                <p:nvPr/>
              </p:nvGrpSpPr>
              <p:grpSpPr>
                <a:xfrm>
                  <a:off x="9783558" y="4989983"/>
                  <a:ext cx="393760" cy="218578"/>
                  <a:chOff x="7493876" y="2774731"/>
                  <a:chExt cx="1481958" cy="894622"/>
                </a:xfrm>
              </p:grpSpPr>
              <p:sp>
                <p:nvSpPr>
                  <p:cNvPr id="472" name="Freeform 471">
                    <a:extLst>
                      <a:ext uri="{FF2B5EF4-FFF2-40B4-BE49-F238E27FC236}">
                        <a16:creationId xmlns:a16="http://schemas.microsoft.com/office/drawing/2014/main" id="{BEE06200-7AF9-4A43-9447-2349DCBFF94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73" name="Oval 472">
                    <a:extLst>
                      <a:ext uri="{FF2B5EF4-FFF2-40B4-BE49-F238E27FC236}">
                        <a16:creationId xmlns:a16="http://schemas.microsoft.com/office/drawing/2014/main" id="{3340A80C-5091-6D49-89E5-375F02E9486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74" name="Group 473">
                    <a:extLst>
                      <a:ext uri="{FF2B5EF4-FFF2-40B4-BE49-F238E27FC236}">
                        <a16:creationId xmlns:a16="http://schemas.microsoft.com/office/drawing/2014/main" id="{B2821126-95C5-B044-AEBC-BA333FAF6B2D}"/>
                      </a:ext>
                    </a:extLst>
                  </p:cNvPr>
                  <p:cNvGrpSpPr/>
                  <p:nvPr/>
                </p:nvGrpSpPr>
                <p:grpSpPr>
                  <a:xfrm>
                    <a:off x="7713663" y="2848339"/>
                    <a:ext cx="1042107" cy="425543"/>
                    <a:chOff x="7786941" y="2884917"/>
                    <a:chExt cx="897649" cy="353919"/>
                  </a:xfrm>
                </p:grpSpPr>
                <p:sp>
                  <p:nvSpPr>
                    <p:cNvPr id="475" name="Freeform 474">
                      <a:extLst>
                        <a:ext uri="{FF2B5EF4-FFF2-40B4-BE49-F238E27FC236}">
                          <a16:creationId xmlns:a16="http://schemas.microsoft.com/office/drawing/2014/main" id="{B76A81D4-5DC8-C241-B209-B819BC6D74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6" name="Freeform 475">
                      <a:extLst>
                        <a:ext uri="{FF2B5EF4-FFF2-40B4-BE49-F238E27FC236}">
                          <a16:creationId xmlns:a16="http://schemas.microsoft.com/office/drawing/2014/main" id="{6F6ED06A-086C-754C-BE82-59E2830CF0D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7" name="Freeform 476">
                      <a:extLst>
                        <a:ext uri="{FF2B5EF4-FFF2-40B4-BE49-F238E27FC236}">
                          <a16:creationId xmlns:a16="http://schemas.microsoft.com/office/drawing/2014/main" id="{A32340AB-4CC3-5442-987B-A47EF2040F1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8" name="Freeform 477">
                      <a:extLst>
                        <a:ext uri="{FF2B5EF4-FFF2-40B4-BE49-F238E27FC236}">
                          <a16:creationId xmlns:a16="http://schemas.microsoft.com/office/drawing/2014/main" id="{AC0AB71B-FD2B-9C4A-AE22-B586FC3356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20" name="Group 519">
                  <a:extLst>
                    <a:ext uri="{FF2B5EF4-FFF2-40B4-BE49-F238E27FC236}">
                      <a16:creationId xmlns:a16="http://schemas.microsoft.com/office/drawing/2014/main" id="{60B6F784-668B-5D4B-A622-66CCE6350B84}"/>
                    </a:ext>
                  </a:extLst>
                </p:cNvPr>
                <p:cNvGrpSpPr/>
                <p:nvPr/>
              </p:nvGrpSpPr>
              <p:grpSpPr>
                <a:xfrm>
                  <a:off x="9849365" y="5339037"/>
                  <a:ext cx="309740" cy="190838"/>
                  <a:chOff x="3668110" y="2448910"/>
                  <a:chExt cx="3794234" cy="2165130"/>
                </a:xfrm>
              </p:grpSpPr>
              <p:sp>
                <p:nvSpPr>
                  <p:cNvPr id="521" name="Rectangle 520">
                    <a:extLst>
                      <a:ext uri="{FF2B5EF4-FFF2-40B4-BE49-F238E27FC236}">
                        <a16:creationId xmlns:a16="http://schemas.microsoft.com/office/drawing/2014/main" id="{275B9F34-60F1-4A43-AAD4-D58802DAAC8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2" name="Freeform 521">
                    <a:extLst>
                      <a:ext uri="{FF2B5EF4-FFF2-40B4-BE49-F238E27FC236}">
                        <a16:creationId xmlns:a16="http://schemas.microsoft.com/office/drawing/2014/main" id="{778A1510-2C69-F848-B6B3-6C73FF16369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23" name="Group 522">
                    <a:extLst>
                      <a:ext uri="{FF2B5EF4-FFF2-40B4-BE49-F238E27FC236}">
                        <a16:creationId xmlns:a16="http://schemas.microsoft.com/office/drawing/2014/main" id="{85BFF772-B3A6-F548-BDE0-8AEB95F33FBE}"/>
                      </a:ext>
                    </a:extLst>
                  </p:cNvPr>
                  <p:cNvGrpSpPr/>
                  <p:nvPr/>
                </p:nvGrpSpPr>
                <p:grpSpPr>
                  <a:xfrm>
                    <a:off x="3941378" y="2603243"/>
                    <a:ext cx="3202061" cy="1066110"/>
                    <a:chOff x="7939341" y="3037317"/>
                    <a:chExt cx="897649" cy="353919"/>
                  </a:xfrm>
                </p:grpSpPr>
                <p:sp>
                  <p:nvSpPr>
                    <p:cNvPr id="524" name="Freeform 523">
                      <a:extLst>
                        <a:ext uri="{FF2B5EF4-FFF2-40B4-BE49-F238E27FC236}">
                          <a16:creationId xmlns:a16="http://schemas.microsoft.com/office/drawing/2014/main" id="{B37A32DB-8119-5447-A58C-87AD1FDF0EB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5" name="Freeform 524">
                      <a:extLst>
                        <a:ext uri="{FF2B5EF4-FFF2-40B4-BE49-F238E27FC236}">
                          <a16:creationId xmlns:a16="http://schemas.microsoft.com/office/drawing/2014/main" id="{58EF4D92-6D83-864D-92A9-A1264053688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6" name="Freeform 525">
                      <a:extLst>
                        <a:ext uri="{FF2B5EF4-FFF2-40B4-BE49-F238E27FC236}">
                          <a16:creationId xmlns:a16="http://schemas.microsoft.com/office/drawing/2014/main" id="{79E03014-7882-0546-B7FE-50715AB5359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7" name="Freeform 526">
                      <a:extLst>
                        <a:ext uri="{FF2B5EF4-FFF2-40B4-BE49-F238E27FC236}">
                          <a16:creationId xmlns:a16="http://schemas.microsoft.com/office/drawing/2014/main" id="{530508B2-B7B9-B347-8151-5F7967C6BED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79" name="Group 478">
                  <a:extLst>
                    <a:ext uri="{FF2B5EF4-FFF2-40B4-BE49-F238E27FC236}">
                      <a16:creationId xmlns:a16="http://schemas.microsoft.com/office/drawing/2014/main" id="{11A03BFE-097D-3B42-AA2B-11FFEA70FF5B}"/>
                    </a:ext>
                  </a:extLst>
                </p:cNvPr>
                <p:cNvGrpSpPr/>
                <p:nvPr/>
              </p:nvGrpSpPr>
              <p:grpSpPr>
                <a:xfrm>
                  <a:off x="8676619" y="4967420"/>
                  <a:ext cx="393760" cy="218578"/>
                  <a:chOff x="7493876" y="2774731"/>
                  <a:chExt cx="1481958" cy="894622"/>
                </a:xfrm>
              </p:grpSpPr>
              <p:sp>
                <p:nvSpPr>
                  <p:cNvPr id="480" name="Freeform 479">
                    <a:extLst>
                      <a:ext uri="{FF2B5EF4-FFF2-40B4-BE49-F238E27FC236}">
                        <a16:creationId xmlns:a16="http://schemas.microsoft.com/office/drawing/2014/main" id="{89B10910-D4AF-3246-860A-25F1D908938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81" name="Oval 480">
                    <a:extLst>
                      <a:ext uri="{FF2B5EF4-FFF2-40B4-BE49-F238E27FC236}">
                        <a16:creationId xmlns:a16="http://schemas.microsoft.com/office/drawing/2014/main" id="{F9BAB47F-DDD3-BE44-9A9E-FC2F670519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82" name="Group 481">
                    <a:extLst>
                      <a:ext uri="{FF2B5EF4-FFF2-40B4-BE49-F238E27FC236}">
                        <a16:creationId xmlns:a16="http://schemas.microsoft.com/office/drawing/2014/main" id="{753018A5-48AB-6D40-BB99-E6281192F8DD}"/>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BD7DB5A0-40AC-504F-93F8-89A5617E2AE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4" name="Freeform 483">
                      <a:extLst>
                        <a:ext uri="{FF2B5EF4-FFF2-40B4-BE49-F238E27FC236}">
                          <a16:creationId xmlns:a16="http://schemas.microsoft.com/office/drawing/2014/main" id="{DBEBB83D-40BF-8849-BAAA-59AB22EA085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5" name="Freeform 484">
                      <a:extLst>
                        <a:ext uri="{FF2B5EF4-FFF2-40B4-BE49-F238E27FC236}">
                          <a16:creationId xmlns:a16="http://schemas.microsoft.com/office/drawing/2014/main" id="{18930CC0-2525-0C49-9555-463122A4FBB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6" name="Freeform 485">
                      <a:extLst>
                        <a:ext uri="{FF2B5EF4-FFF2-40B4-BE49-F238E27FC236}">
                          <a16:creationId xmlns:a16="http://schemas.microsoft.com/office/drawing/2014/main" id="{0C651989-7B8A-F043-A1B6-F47D8764FCE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29" name="Group 528">
                  <a:extLst>
                    <a:ext uri="{FF2B5EF4-FFF2-40B4-BE49-F238E27FC236}">
                      <a16:creationId xmlns:a16="http://schemas.microsoft.com/office/drawing/2014/main" id="{DE45D3AB-47E3-364E-81D6-324D69CE101C}"/>
                    </a:ext>
                  </a:extLst>
                </p:cNvPr>
                <p:cNvGrpSpPr/>
                <p:nvPr/>
              </p:nvGrpSpPr>
              <p:grpSpPr>
                <a:xfrm>
                  <a:off x="8311520" y="5194433"/>
                  <a:ext cx="309740" cy="190838"/>
                  <a:chOff x="3668110" y="2448910"/>
                  <a:chExt cx="3794234" cy="2165130"/>
                </a:xfrm>
              </p:grpSpPr>
              <p:sp>
                <p:nvSpPr>
                  <p:cNvPr id="530" name="Rectangle 529">
                    <a:extLst>
                      <a:ext uri="{FF2B5EF4-FFF2-40B4-BE49-F238E27FC236}">
                        <a16:creationId xmlns:a16="http://schemas.microsoft.com/office/drawing/2014/main" id="{72425686-3D93-0646-A923-6ADF75485CD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1" name="Freeform 530">
                    <a:extLst>
                      <a:ext uri="{FF2B5EF4-FFF2-40B4-BE49-F238E27FC236}">
                        <a16:creationId xmlns:a16="http://schemas.microsoft.com/office/drawing/2014/main" id="{6ADFF160-CF04-7049-A6D4-1C789FDD39A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32" name="Group 531">
                    <a:extLst>
                      <a:ext uri="{FF2B5EF4-FFF2-40B4-BE49-F238E27FC236}">
                        <a16:creationId xmlns:a16="http://schemas.microsoft.com/office/drawing/2014/main" id="{AFDD9D33-8D17-F840-A9A5-3807DD3BA314}"/>
                      </a:ext>
                    </a:extLst>
                  </p:cNvPr>
                  <p:cNvGrpSpPr/>
                  <p:nvPr/>
                </p:nvGrpSpPr>
                <p:grpSpPr>
                  <a:xfrm>
                    <a:off x="3941378" y="2603243"/>
                    <a:ext cx="3202061" cy="1066110"/>
                    <a:chOff x="7939341" y="3037317"/>
                    <a:chExt cx="897649" cy="353919"/>
                  </a:xfrm>
                </p:grpSpPr>
                <p:sp>
                  <p:nvSpPr>
                    <p:cNvPr id="533" name="Freeform 532">
                      <a:extLst>
                        <a:ext uri="{FF2B5EF4-FFF2-40B4-BE49-F238E27FC236}">
                          <a16:creationId xmlns:a16="http://schemas.microsoft.com/office/drawing/2014/main" id="{3AF3452D-972F-6944-8123-ECA4288786D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4" name="Freeform 533">
                      <a:extLst>
                        <a:ext uri="{FF2B5EF4-FFF2-40B4-BE49-F238E27FC236}">
                          <a16:creationId xmlns:a16="http://schemas.microsoft.com/office/drawing/2014/main" id="{BA43E42C-CD9B-1744-BEEC-9E664114AC8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5" name="Freeform 534">
                      <a:extLst>
                        <a:ext uri="{FF2B5EF4-FFF2-40B4-BE49-F238E27FC236}">
                          <a16:creationId xmlns:a16="http://schemas.microsoft.com/office/drawing/2014/main" id="{42EF7BB0-4257-F646-805E-AFBA92B62F9D}"/>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6" name="Freeform 535">
                      <a:extLst>
                        <a:ext uri="{FF2B5EF4-FFF2-40B4-BE49-F238E27FC236}">
                          <a16:creationId xmlns:a16="http://schemas.microsoft.com/office/drawing/2014/main" id="{95AEC175-56C0-C14B-9DC5-693400B124A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63" name="Group 462">
                  <a:extLst>
                    <a:ext uri="{FF2B5EF4-FFF2-40B4-BE49-F238E27FC236}">
                      <a16:creationId xmlns:a16="http://schemas.microsoft.com/office/drawing/2014/main" id="{A8C4B740-B92E-8942-8EF4-347710C32F2C}"/>
                    </a:ext>
                  </a:extLst>
                </p:cNvPr>
                <p:cNvGrpSpPr/>
                <p:nvPr/>
              </p:nvGrpSpPr>
              <p:grpSpPr>
                <a:xfrm>
                  <a:off x="9247893" y="4775686"/>
                  <a:ext cx="393760" cy="218578"/>
                  <a:chOff x="7493876" y="2774731"/>
                  <a:chExt cx="1481958" cy="894622"/>
                </a:xfrm>
              </p:grpSpPr>
              <p:sp>
                <p:nvSpPr>
                  <p:cNvPr id="464" name="Freeform 463">
                    <a:extLst>
                      <a:ext uri="{FF2B5EF4-FFF2-40B4-BE49-F238E27FC236}">
                        <a16:creationId xmlns:a16="http://schemas.microsoft.com/office/drawing/2014/main" id="{71A9C1C2-E4A0-D74C-8C05-2AD307E7B3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65" name="Oval 464">
                    <a:extLst>
                      <a:ext uri="{FF2B5EF4-FFF2-40B4-BE49-F238E27FC236}">
                        <a16:creationId xmlns:a16="http://schemas.microsoft.com/office/drawing/2014/main" id="{0F366A03-D9E7-9F45-99D3-1CAC10EE2C7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6" name="Group 465">
                    <a:extLst>
                      <a:ext uri="{FF2B5EF4-FFF2-40B4-BE49-F238E27FC236}">
                        <a16:creationId xmlns:a16="http://schemas.microsoft.com/office/drawing/2014/main" id="{10CB8A50-A713-2549-9F44-B792D2C30CA4}"/>
                      </a:ext>
                    </a:extLst>
                  </p:cNvPr>
                  <p:cNvGrpSpPr/>
                  <p:nvPr/>
                </p:nvGrpSpPr>
                <p:grpSpPr>
                  <a:xfrm>
                    <a:off x="7713663" y="2848339"/>
                    <a:ext cx="1042107" cy="425543"/>
                    <a:chOff x="7786941" y="2884917"/>
                    <a:chExt cx="897649" cy="353919"/>
                  </a:xfrm>
                </p:grpSpPr>
                <p:sp>
                  <p:nvSpPr>
                    <p:cNvPr id="467" name="Freeform 466">
                      <a:extLst>
                        <a:ext uri="{FF2B5EF4-FFF2-40B4-BE49-F238E27FC236}">
                          <a16:creationId xmlns:a16="http://schemas.microsoft.com/office/drawing/2014/main" id="{DC4E3153-8354-1145-82FC-C287EF5FE6C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8" name="Freeform 467">
                      <a:extLst>
                        <a:ext uri="{FF2B5EF4-FFF2-40B4-BE49-F238E27FC236}">
                          <a16:creationId xmlns:a16="http://schemas.microsoft.com/office/drawing/2014/main" id="{99B3C81B-87BA-1A4F-BCAD-DF0EF9C582C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9" name="Freeform 468">
                      <a:extLst>
                        <a:ext uri="{FF2B5EF4-FFF2-40B4-BE49-F238E27FC236}">
                          <a16:creationId xmlns:a16="http://schemas.microsoft.com/office/drawing/2014/main" id="{DEEA64E4-A29A-E742-B32E-C111E6BF42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0" name="Freeform 469">
                      <a:extLst>
                        <a:ext uri="{FF2B5EF4-FFF2-40B4-BE49-F238E27FC236}">
                          <a16:creationId xmlns:a16="http://schemas.microsoft.com/office/drawing/2014/main" id="{43676372-2E7B-9445-80AD-B31686FE67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146" name="Picture 1065" descr="antenna_stylized">
                  <a:extLst>
                    <a:ext uri="{FF2B5EF4-FFF2-40B4-BE49-F238E27FC236}">
                      <a16:creationId xmlns:a16="http://schemas.microsoft.com/office/drawing/2014/main" id="{EC1E8FF9-A5AB-904A-91B8-DF49382605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201681" y="5852809"/>
                  <a:ext cx="307702" cy="16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7" name="Picture 1065" descr="antenna_stylized">
                  <a:extLst>
                    <a:ext uri="{FF2B5EF4-FFF2-40B4-BE49-F238E27FC236}">
                      <a16:creationId xmlns:a16="http://schemas.microsoft.com/office/drawing/2014/main" id="{87938519-94DB-D545-A29A-7EDE5E412B2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534746" y="5795138"/>
                  <a:ext cx="316707" cy="13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7" name="Group 16">
              <a:extLst>
                <a:ext uri="{FF2B5EF4-FFF2-40B4-BE49-F238E27FC236}">
                  <a16:creationId xmlns:a16="http://schemas.microsoft.com/office/drawing/2014/main" id="{9A6A6CC5-7ABD-A145-ADF0-F2AD445BC11E}"/>
                </a:ext>
              </a:extLst>
            </p:cNvPr>
            <p:cNvGrpSpPr/>
            <p:nvPr/>
          </p:nvGrpSpPr>
          <p:grpSpPr>
            <a:xfrm>
              <a:off x="10925982" y="4188911"/>
              <a:ext cx="657413" cy="451816"/>
              <a:chOff x="10925982" y="4188911"/>
              <a:chExt cx="657413" cy="451816"/>
            </a:xfrm>
          </p:grpSpPr>
          <p:grpSp>
            <p:nvGrpSpPr>
              <p:cNvPr id="375" name="Group 374">
                <a:extLst>
                  <a:ext uri="{FF2B5EF4-FFF2-40B4-BE49-F238E27FC236}">
                    <a16:creationId xmlns:a16="http://schemas.microsoft.com/office/drawing/2014/main" id="{433FEDDB-405E-DB4E-815F-55EE9E62EF1A}"/>
                  </a:ext>
                </a:extLst>
              </p:cNvPr>
              <p:cNvGrpSpPr/>
              <p:nvPr/>
            </p:nvGrpSpPr>
            <p:grpSpPr>
              <a:xfrm>
                <a:off x="11093556" y="4188911"/>
                <a:ext cx="489839" cy="451816"/>
                <a:chOff x="5103720" y="2693365"/>
                <a:chExt cx="611650" cy="414788"/>
              </a:xfrm>
            </p:grpSpPr>
            <p:cxnSp>
              <p:nvCxnSpPr>
                <p:cNvPr id="376" name="Straight Connector 375">
                  <a:extLst>
                    <a:ext uri="{FF2B5EF4-FFF2-40B4-BE49-F238E27FC236}">
                      <a16:creationId xmlns:a16="http://schemas.microsoft.com/office/drawing/2014/main" id="{1D164102-BE0D-AF40-9A7B-7F2B261B2C20}"/>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78" name="Group 377">
                  <a:extLst>
                    <a:ext uri="{FF2B5EF4-FFF2-40B4-BE49-F238E27FC236}">
                      <a16:creationId xmlns:a16="http://schemas.microsoft.com/office/drawing/2014/main" id="{9018E7EF-EB96-424D-962A-FEB80B43946F}"/>
                    </a:ext>
                  </a:extLst>
                </p:cNvPr>
                <p:cNvGrpSpPr/>
                <p:nvPr/>
              </p:nvGrpSpPr>
              <p:grpSpPr>
                <a:xfrm>
                  <a:off x="5275406" y="2693365"/>
                  <a:ext cx="439964" cy="414788"/>
                  <a:chOff x="5275406" y="2711455"/>
                  <a:chExt cx="452949" cy="405518"/>
                </a:xfrm>
              </p:grpSpPr>
              <p:pic>
                <p:nvPicPr>
                  <p:cNvPr id="379" name="Picture 378" descr="server_rack.png">
                    <a:extLst>
                      <a:ext uri="{FF2B5EF4-FFF2-40B4-BE49-F238E27FC236}">
                        <a16:creationId xmlns:a16="http://schemas.microsoft.com/office/drawing/2014/main" id="{C865CB27-BCE1-654B-9519-9B39D4CB587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80" name="Picture 379" descr="server_rack.png">
                    <a:extLst>
                      <a:ext uri="{FF2B5EF4-FFF2-40B4-BE49-F238E27FC236}">
                        <a16:creationId xmlns:a16="http://schemas.microsoft.com/office/drawing/2014/main" id="{41D005B5-0BAE-3E48-A2D4-576E4F7B946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81" name="Picture 380" descr="server_rack.png">
                    <a:extLst>
                      <a:ext uri="{FF2B5EF4-FFF2-40B4-BE49-F238E27FC236}">
                        <a16:creationId xmlns:a16="http://schemas.microsoft.com/office/drawing/2014/main" id="{89060F4D-6C40-724C-BD1E-F12A5CA65DE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447" name="Group 446">
                <a:extLst>
                  <a:ext uri="{FF2B5EF4-FFF2-40B4-BE49-F238E27FC236}">
                    <a16:creationId xmlns:a16="http://schemas.microsoft.com/office/drawing/2014/main" id="{314E0C43-2359-9440-BEF9-9E1924BED605}"/>
                  </a:ext>
                </a:extLst>
              </p:cNvPr>
              <p:cNvGrpSpPr/>
              <p:nvPr/>
            </p:nvGrpSpPr>
            <p:grpSpPr>
              <a:xfrm>
                <a:off x="10925982" y="4369125"/>
                <a:ext cx="228295" cy="120400"/>
                <a:chOff x="7493876" y="2774731"/>
                <a:chExt cx="1481958" cy="894622"/>
              </a:xfrm>
            </p:grpSpPr>
            <p:sp>
              <p:nvSpPr>
                <p:cNvPr id="448" name="Freeform 447">
                  <a:extLst>
                    <a:ext uri="{FF2B5EF4-FFF2-40B4-BE49-F238E27FC236}">
                      <a16:creationId xmlns:a16="http://schemas.microsoft.com/office/drawing/2014/main" id="{9737FFD7-2DCB-A148-A405-977351501C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49" name="Oval 448">
                  <a:extLst>
                    <a:ext uri="{FF2B5EF4-FFF2-40B4-BE49-F238E27FC236}">
                      <a16:creationId xmlns:a16="http://schemas.microsoft.com/office/drawing/2014/main" id="{9739DB09-38E5-A347-93BF-13C80AD84539}"/>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0" name="Group 449">
                  <a:extLst>
                    <a:ext uri="{FF2B5EF4-FFF2-40B4-BE49-F238E27FC236}">
                      <a16:creationId xmlns:a16="http://schemas.microsoft.com/office/drawing/2014/main" id="{04079280-378E-384D-9681-BF41B82BF6CB}"/>
                    </a:ext>
                  </a:extLst>
                </p:cNvPr>
                <p:cNvGrpSpPr/>
                <p:nvPr/>
              </p:nvGrpSpPr>
              <p:grpSpPr>
                <a:xfrm>
                  <a:off x="7713663" y="2848339"/>
                  <a:ext cx="1042107" cy="425543"/>
                  <a:chOff x="7786941" y="2884917"/>
                  <a:chExt cx="897649" cy="353919"/>
                </a:xfrm>
              </p:grpSpPr>
              <p:sp>
                <p:nvSpPr>
                  <p:cNvPr id="451" name="Freeform 450">
                    <a:extLst>
                      <a:ext uri="{FF2B5EF4-FFF2-40B4-BE49-F238E27FC236}">
                        <a16:creationId xmlns:a16="http://schemas.microsoft.com/office/drawing/2014/main" id="{914AA044-3657-1448-A5E9-2F003DC03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2" name="Freeform 451">
                    <a:extLst>
                      <a:ext uri="{FF2B5EF4-FFF2-40B4-BE49-F238E27FC236}">
                        <a16:creationId xmlns:a16="http://schemas.microsoft.com/office/drawing/2014/main" id="{29FDF0B8-7E9A-1F4D-8C99-CE1C68A134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3" name="Freeform 452">
                    <a:extLst>
                      <a:ext uri="{FF2B5EF4-FFF2-40B4-BE49-F238E27FC236}">
                        <a16:creationId xmlns:a16="http://schemas.microsoft.com/office/drawing/2014/main" id="{49A96193-2E73-4C43-843C-2C8C4DCEE4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4" name="Freeform 453">
                    <a:extLst>
                      <a:ext uri="{FF2B5EF4-FFF2-40B4-BE49-F238E27FC236}">
                        <a16:creationId xmlns:a16="http://schemas.microsoft.com/office/drawing/2014/main" id="{F5358318-953E-E249-9021-E0B5DF66E3B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grpSp>
        <p:nvGrpSpPr>
          <p:cNvPr id="7" name="Group 6">
            <a:extLst>
              <a:ext uri="{FF2B5EF4-FFF2-40B4-BE49-F238E27FC236}">
                <a16:creationId xmlns:a16="http://schemas.microsoft.com/office/drawing/2014/main" id="{94D09F97-D3D9-764B-B75B-ED7B4816D5B9}"/>
              </a:ext>
            </a:extLst>
          </p:cNvPr>
          <p:cNvGrpSpPr/>
          <p:nvPr/>
        </p:nvGrpSpPr>
        <p:grpSpPr>
          <a:xfrm>
            <a:off x="8694912" y="1702617"/>
            <a:ext cx="2658888" cy="2831440"/>
            <a:chOff x="17449127" y="2067553"/>
            <a:chExt cx="2658888" cy="2831440"/>
          </a:xfrm>
        </p:grpSpPr>
        <p:sp>
          <p:nvSpPr>
            <p:cNvPr id="640" name="Oval 639">
              <a:extLst>
                <a:ext uri="{FF2B5EF4-FFF2-40B4-BE49-F238E27FC236}">
                  <a16:creationId xmlns:a16="http://schemas.microsoft.com/office/drawing/2014/main" id="{67287325-A3CF-3F47-9A8A-8C7EE2AD7C46}"/>
                </a:ext>
              </a:extLst>
            </p:cNvPr>
            <p:cNvSpPr/>
            <p:nvPr/>
          </p:nvSpPr>
          <p:spPr>
            <a:xfrm>
              <a:off x="18054808" y="2067553"/>
              <a:ext cx="2053207" cy="139951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1" name="Oval 610">
              <a:extLst>
                <a:ext uri="{FF2B5EF4-FFF2-40B4-BE49-F238E27FC236}">
                  <a16:creationId xmlns:a16="http://schemas.microsoft.com/office/drawing/2014/main" id="{D09BD5F5-1EE1-7744-94DF-5BEAED02584D}"/>
                </a:ext>
              </a:extLst>
            </p:cNvPr>
            <p:cNvSpPr/>
            <p:nvPr/>
          </p:nvSpPr>
          <p:spPr>
            <a:xfrm>
              <a:off x="17449127" y="3391110"/>
              <a:ext cx="2173774" cy="15078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96" name="Rectangle 495">
            <a:extLst>
              <a:ext uri="{FF2B5EF4-FFF2-40B4-BE49-F238E27FC236}">
                <a16:creationId xmlns:a16="http://schemas.microsoft.com/office/drawing/2014/main" id="{E9B89C25-995B-4D4B-BEAF-83AAF26ACE92}"/>
              </a:ext>
            </a:extLst>
          </p:cNvPr>
          <p:cNvSpPr/>
          <p:nvPr/>
        </p:nvSpPr>
        <p:spPr>
          <a:xfrm>
            <a:off x="807652" y="1884278"/>
            <a:ext cx="5787853" cy="2921876"/>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Freeform 4">
            <a:extLst>
              <a:ext uri="{FF2B5EF4-FFF2-40B4-BE49-F238E27FC236}">
                <a16:creationId xmlns:a16="http://schemas.microsoft.com/office/drawing/2014/main" id="{22D8BA93-CE35-C54A-BCA8-174D5BBE10D2}"/>
              </a:ext>
            </a:extLst>
          </p:cNvPr>
          <p:cNvSpPr/>
          <p:nvPr/>
        </p:nvSpPr>
        <p:spPr>
          <a:xfrm>
            <a:off x="7157545" y="1523999"/>
            <a:ext cx="4550979" cy="4897821"/>
          </a:xfrm>
          <a:custGeom>
            <a:avLst/>
            <a:gdLst>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713187 w 4656083"/>
              <a:gd name="connsiteY6" fmla="*/ 3100551 h 4939862"/>
              <a:gd name="connsiteX7" fmla="*/ 3079531 w 4656083"/>
              <a:gd name="connsiteY7" fmla="*/ 3037489 h 4939862"/>
              <a:gd name="connsiteX8" fmla="*/ 3552497 w 4656083"/>
              <a:gd name="connsiteY8" fmla="*/ 2858813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079531 w 4656083"/>
              <a:gd name="connsiteY7" fmla="*/ 3037489 h 4939862"/>
              <a:gd name="connsiteX8" fmla="*/ 3552497 w 4656083"/>
              <a:gd name="connsiteY8" fmla="*/ 2858813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079531 w 4656083"/>
              <a:gd name="connsiteY7" fmla="*/ 3037489 h 4939862"/>
              <a:gd name="connsiteX8" fmla="*/ 3552497 w 4656083"/>
              <a:gd name="connsiteY8" fmla="*/ 2858813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079531 w 4656083"/>
              <a:gd name="connsiteY7" fmla="*/ 3037489 h 4939862"/>
              <a:gd name="connsiteX8" fmla="*/ 3552497 w 4656083"/>
              <a:gd name="connsiteY8" fmla="*/ 2858813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079531 w 4656083"/>
              <a:gd name="connsiteY7" fmla="*/ 3037489 h 4939862"/>
              <a:gd name="connsiteX8" fmla="*/ 3552497 w 4656083"/>
              <a:gd name="connsiteY8" fmla="*/ 2858813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132083 w 4656083"/>
              <a:gd name="connsiteY7" fmla="*/ 3090041 h 4939862"/>
              <a:gd name="connsiteX8" fmla="*/ 3552497 w 4656083"/>
              <a:gd name="connsiteY8" fmla="*/ 2858813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132083 w 4656083"/>
              <a:gd name="connsiteY7" fmla="*/ 3090041 h 4939862"/>
              <a:gd name="connsiteX8" fmla="*/ 3605049 w 4656083"/>
              <a:gd name="connsiteY8" fmla="*/ 2869324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132083 w 4656083"/>
              <a:gd name="connsiteY7" fmla="*/ 3090041 h 4939862"/>
              <a:gd name="connsiteX8" fmla="*/ 3605049 w 4656083"/>
              <a:gd name="connsiteY8" fmla="*/ 2869324 h 4939862"/>
              <a:gd name="connsiteX9" fmla="*/ 3804745 w 4656083"/>
              <a:gd name="connsiteY9" fmla="*/ 259605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555531 w 4656083"/>
              <a:gd name="connsiteY6" fmla="*/ 2469930 h 4939862"/>
              <a:gd name="connsiteX7" fmla="*/ 3132083 w 4656083"/>
              <a:gd name="connsiteY7" fmla="*/ 3090041 h 4939862"/>
              <a:gd name="connsiteX8" fmla="*/ 3605049 w 4656083"/>
              <a:gd name="connsiteY8" fmla="*/ 2869324 h 4939862"/>
              <a:gd name="connsiteX9" fmla="*/ 3804745 w 4656083"/>
              <a:gd name="connsiteY9" fmla="*/ 259605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92166 w 4656083"/>
              <a:gd name="connsiteY5" fmla="*/ 1923393 h 4939862"/>
              <a:gd name="connsiteX6" fmla="*/ 1555531 w 4656083"/>
              <a:gd name="connsiteY6" fmla="*/ 2469930 h 4939862"/>
              <a:gd name="connsiteX7" fmla="*/ 3132083 w 4656083"/>
              <a:gd name="connsiteY7" fmla="*/ 3090041 h 4939862"/>
              <a:gd name="connsiteX8" fmla="*/ 3605049 w 4656083"/>
              <a:gd name="connsiteY8" fmla="*/ 2869324 h 4939862"/>
              <a:gd name="connsiteX9" fmla="*/ 3804745 w 4656083"/>
              <a:gd name="connsiteY9" fmla="*/ 259605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438400 w 4656083"/>
              <a:gd name="connsiteY4" fmla="*/ 1471447 h 4939862"/>
              <a:gd name="connsiteX5" fmla="*/ 1692166 w 4656083"/>
              <a:gd name="connsiteY5" fmla="*/ 1923393 h 4939862"/>
              <a:gd name="connsiteX6" fmla="*/ 1555531 w 4656083"/>
              <a:gd name="connsiteY6" fmla="*/ 2469930 h 4939862"/>
              <a:gd name="connsiteX7" fmla="*/ 3132083 w 4656083"/>
              <a:gd name="connsiteY7" fmla="*/ 3090041 h 4939862"/>
              <a:gd name="connsiteX8" fmla="*/ 3605049 w 4656083"/>
              <a:gd name="connsiteY8" fmla="*/ 2869324 h 4939862"/>
              <a:gd name="connsiteX9" fmla="*/ 3804745 w 4656083"/>
              <a:gd name="connsiteY9" fmla="*/ 259605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438400 w 4656083"/>
              <a:gd name="connsiteY4" fmla="*/ 1471447 h 4939862"/>
              <a:gd name="connsiteX5" fmla="*/ 1692166 w 4656083"/>
              <a:gd name="connsiteY5" fmla="*/ 1923393 h 4939862"/>
              <a:gd name="connsiteX6" fmla="*/ 1555531 w 4656083"/>
              <a:gd name="connsiteY6" fmla="*/ 2469930 h 4939862"/>
              <a:gd name="connsiteX7" fmla="*/ 3132083 w 4656083"/>
              <a:gd name="connsiteY7" fmla="*/ 3090041 h 4939862"/>
              <a:gd name="connsiteX8" fmla="*/ 3605049 w 4656083"/>
              <a:gd name="connsiteY8" fmla="*/ 2869324 h 4939862"/>
              <a:gd name="connsiteX9" fmla="*/ 3804745 w 4656083"/>
              <a:gd name="connsiteY9" fmla="*/ 259605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126410 w 4656369"/>
              <a:gd name="connsiteY0" fmla="*/ 234571 h 4953715"/>
              <a:gd name="connsiteX1" fmla="*/ 286 w 4656369"/>
              <a:gd name="connsiteY1" fmla="*/ 13853 h 4953715"/>
              <a:gd name="connsiteX2" fmla="*/ 94879 w 4656369"/>
              <a:gd name="connsiteY2" fmla="*/ 24363 h 4953715"/>
              <a:gd name="connsiteX3" fmla="*/ 2375624 w 4656369"/>
              <a:gd name="connsiteY3" fmla="*/ 55894 h 4953715"/>
              <a:gd name="connsiteX4" fmla="*/ 2438686 w 4656369"/>
              <a:gd name="connsiteY4" fmla="*/ 1485300 h 4953715"/>
              <a:gd name="connsiteX5" fmla="*/ 1692452 w 4656369"/>
              <a:gd name="connsiteY5" fmla="*/ 1937246 h 4953715"/>
              <a:gd name="connsiteX6" fmla="*/ 1555817 w 4656369"/>
              <a:gd name="connsiteY6" fmla="*/ 2483783 h 4953715"/>
              <a:gd name="connsiteX7" fmla="*/ 3132369 w 4656369"/>
              <a:gd name="connsiteY7" fmla="*/ 3103894 h 4953715"/>
              <a:gd name="connsiteX8" fmla="*/ 3605335 w 4656369"/>
              <a:gd name="connsiteY8" fmla="*/ 2883177 h 4953715"/>
              <a:gd name="connsiteX9" fmla="*/ 3805031 w 4656369"/>
              <a:gd name="connsiteY9" fmla="*/ 2609907 h 4953715"/>
              <a:gd name="connsiteX10" fmla="*/ 3826052 w 4656369"/>
              <a:gd name="connsiteY10" fmla="*/ 2273577 h 4953715"/>
              <a:gd name="connsiteX11" fmla="*/ 3784011 w 4656369"/>
              <a:gd name="connsiteY11" fmla="*/ 2073880 h 4953715"/>
              <a:gd name="connsiteX12" fmla="*/ 3689417 w 4656369"/>
              <a:gd name="connsiteY12" fmla="*/ 1895204 h 4953715"/>
              <a:gd name="connsiteX13" fmla="*/ 3447679 w 4656369"/>
              <a:gd name="connsiteY13" fmla="*/ 1737549 h 4953715"/>
              <a:gd name="connsiteX14" fmla="*/ 4498714 w 4656369"/>
              <a:gd name="connsiteY14" fmla="*/ 1600915 h 4953715"/>
              <a:gd name="connsiteX15" fmla="*/ 4656369 w 4656369"/>
              <a:gd name="connsiteY15" fmla="*/ 2935728 h 4953715"/>
              <a:gd name="connsiteX16" fmla="*/ 4509224 w 4656369"/>
              <a:gd name="connsiteY16" fmla="*/ 4575342 h 4953715"/>
              <a:gd name="connsiteX17" fmla="*/ 3500231 w 4656369"/>
              <a:gd name="connsiteY17" fmla="*/ 4953715 h 4953715"/>
              <a:gd name="connsiteX18" fmla="*/ 105390 w 4656369"/>
              <a:gd name="connsiteY18" fmla="*/ 4911673 h 4953715"/>
              <a:gd name="connsiteX19" fmla="*/ 126410 w 4656369"/>
              <a:gd name="connsiteY19" fmla="*/ 234571 h 4953715"/>
              <a:gd name="connsiteX0" fmla="*/ 190699 w 4720658"/>
              <a:gd name="connsiteY0" fmla="*/ 417353 h 5136497"/>
              <a:gd name="connsiteX1" fmla="*/ 159168 w 4720658"/>
              <a:gd name="connsiteY1" fmla="*/ 207145 h 5136497"/>
              <a:gd name="connsiteX2" fmla="*/ 2439913 w 4720658"/>
              <a:gd name="connsiteY2" fmla="*/ 238676 h 5136497"/>
              <a:gd name="connsiteX3" fmla="*/ 2502975 w 4720658"/>
              <a:gd name="connsiteY3" fmla="*/ 1668082 h 5136497"/>
              <a:gd name="connsiteX4" fmla="*/ 1756741 w 4720658"/>
              <a:gd name="connsiteY4" fmla="*/ 2120028 h 5136497"/>
              <a:gd name="connsiteX5" fmla="*/ 1620106 w 4720658"/>
              <a:gd name="connsiteY5" fmla="*/ 2666565 h 5136497"/>
              <a:gd name="connsiteX6" fmla="*/ 3196658 w 4720658"/>
              <a:gd name="connsiteY6" fmla="*/ 3286676 h 5136497"/>
              <a:gd name="connsiteX7" fmla="*/ 3669624 w 4720658"/>
              <a:gd name="connsiteY7" fmla="*/ 3065959 h 5136497"/>
              <a:gd name="connsiteX8" fmla="*/ 3869320 w 4720658"/>
              <a:gd name="connsiteY8" fmla="*/ 2792689 h 5136497"/>
              <a:gd name="connsiteX9" fmla="*/ 3890341 w 4720658"/>
              <a:gd name="connsiteY9" fmla="*/ 2456359 h 5136497"/>
              <a:gd name="connsiteX10" fmla="*/ 3848300 w 4720658"/>
              <a:gd name="connsiteY10" fmla="*/ 2256662 h 5136497"/>
              <a:gd name="connsiteX11" fmla="*/ 3753706 w 4720658"/>
              <a:gd name="connsiteY11" fmla="*/ 2077986 h 5136497"/>
              <a:gd name="connsiteX12" fmla="*/ 3511968 w 4720658"/>
              <a:gd name="connsiteY12" fmla="*/ 1920331 h 5136497"/>
              <a:gd name="connsiteX13" fmla="*/ 4563003 w 4720658"/>
              <a:gd name="connsiteY13" fmla="*/ 1783697 h 5136497"/>
              <a:gd name="connsiteX14" fmla="*/ 4720658 w 4720658"/>
              <a:gd name="connsiteY14" fmla="*/ 3118510 h 5136497"/>
              <a:gd name="connsiteX15" fmla="*/ 4573513 w 4720658"/>
              <a:gd name="connsiteY15" fmla="*/ 4758124 h 5136497"/>
              <a:gd name="connsiteX16" fmla="*/ 3564520 w 4720658"/>
              <a:gd name="connsiteY16" fmla="*/ 5136497 h 5136497"/>
              <a:gd name="connsiteX17" fmla="*/ 169679 w 4720658"/>
              <a:gd name="connsiteY17" fmla="*/ 5094455 h 5136497"/>
              <a:gd name="connsiteX18" fmla="*/ 190699 w 4720658"/>
              <a:gd name="connsiteY18" fmla="*/ 417353 h 5136497"/>
              <a:gd name="connsiteX0" fmla="*/ 21020 w 4550979"/>
              <a:gd name="connsiteY0" fmla="*/ 476180 h 5195324"/>
              <a:gd name="connsiteX1" fmla="*/ 2270234 w 4550979"/>
              <a:gd name="connsiteY1" fmla="*/ 297503 h 5195324"/>
              <a:gd name="connsiteX2" fmla="*/ 2333296 w 4550979"/>
              <a:gd name="connsiteY2" fmla="*/ 1726909 h 5195324"/>
              <a:gd name="connsiteX3" fmla="*/ 1587062 w 4550979"/>
              <a:gd name="connsiteY3" fmla="*/ 2178855 h 5195324"/>
              <a:gd name="connsiteX4" fmla="*/ 1450427 w 4550979"/>
              <a:gd name="connsiteY4" fmla="*/ 2725392 h 5195324"/>
              <a:gd name="connsiteX5" fmla="*/ 3026979 w 4550979"/>
              <a:gd name="connsiteY5" fmla="*/ 3345503 h 5195324"/>
              <a:gd name="connsiteX6" fmla="*/ 3499945 w 4550979"/>
              <a:gd name="connsiteY6" fmla="*/ 3124786 h 5195324"/>
              <a:gd name="connsiteX7" fmla="*/ 3699641 w 4550979"/>
              <a:gd name="connsiteY7" fmla="*/ 2851516 h 5195324"/>
              <a:gd name="connsiteX8" fmla="*/ 3720662 w 4550979"/>
              <a:gd name="connsiteY8" fmla="*/ 2515186 h 5195324"/>
              <a:gd name="connsiteX9" fmla="*/ 3678621 w 4550979"/>
              <a:gd name="connsiteY9" fmla="*/ 2315489 h 5195324"/>
              <a:gd name="connsiteX10" fmla="*/ 3584027 w 4550979"/>
              <a:gd name="connsiteY10" fmla="*/ 2136813 h 5195324"/>
              <a:gd name="connsiteX11" fmla="*/ 3342289 w 4550979"/>
              <a:gd name="connsiteY11" fmla="*/ 1979158 h 5195324"/>
              <a:gd name="connsiteX12" fmla="*/ 4393324 w 4550979"/>
              <a:gd name="connsiteY12" fmla="*/ 1842524 h 5195324"/>
              <a:gd name="connsiteX13" fmla="*/ 4550979 w 4550979"/>
              <a:gd name="connsiteY13" fmla="*/ 3177337 h 5195324"/>
              <a:gd name="connsiteX14" fmla="*/ 4403834 w 4550979"/>
              <a:gd name="connsiteY14" fmla="*/ 4816951 h 5195324"/>
              <a:gd name="connsiteX15" fmla="*/ 3394841 w 4550979"/>
              <a:gd name="connsiteY15" fmla="*/ 5195324 h 5195324"/>
              <a:gd name="connsiteX16" fmla="*/ 0 w 4550979"/>
              <a:gd name="connsiteY16" fmla="*/ 5153282 h 5195324"/>
              <a:gd name="connsiteX17" fmla="*/ 21020 w 4550979"/>
              <a:gd name="connsiteY17" fmla="*/ 476180 h 5195324"/>
              <a:gd name="connsiteX0" fmla="*/ 21020 w 4550979"/>
              <a:gd name="connsiteY0" fmla="*/ 258442 h 4977586"/>
              <a:gd name="connsiteX1" fmla="*/ 2270234 w 4550979"/>
              <a:gd name="connsiteY1" fmla="*/ 79765 h 4977586"/>
              <a:gd name="connsiteX2" fmla="*/ 2333296 w 4550979"/>
              <a:gd name="connsiteY2" fmla="*/ 1509171 h 4977586"/>
              <a:gd name="connsiteX3" fmla="*/ 1587062 w 4550979"/>
              <a:gd name="connsiteY3" fmla="*/ 1961117 h 4977586"/>
              <a:gd name="connsiteX4" fmla="*/ 1450427 w 4550979"/>
              <a:gd name="connsiteY4" fmla="*/ 2507654 h 4977586"/>
              <a:gd name="connsiteX5" fmla="*/ 3026979 w 4550979"/>
              <a:gd name="connsiteY5" fmla="*/ 3127765 h 4977586"/>
              <a:gd name="connsiteX6" fmla="*/ 3499945 w 4550979"/>
              <a:gd name="connsiteY6" fmla="*/ 2907048 h 4977586"/>
              <a:gd name="connsiteX7" fmla="*/ 3699641 w 4550979"/>
              <a:gd name="connsiteY7" fmla="*/ 2633778 h 4977586"/>
              <a:gd name="connsiteX8" fmla="*/ 3720662 w 4550979"/>
              <a:gd name="connsiteY8" fmla="*/ 2297448 h 4977586"/>
              <a:gd name="connsiteX9" fmla="*/ 3678621 w 4550979"/>
              <a:gd name="connsiteY9" fmla="*/ 2097751 h 4977586"/>
              <a:gd name="connsiteX10" fmla="*/ 3584027 w 4550979"/>
              <a:gd name="connsiteY10" fmla="*/ 1919075 h 4977586"/>
              <a:gd name="connsiteX11" fmla="*/ 3342289 w 4550979"/>
              <a:gd name="connsiteY11" fmla="*/ 1761420 h 4977586"/>
              <a:gd name="connsiteX12" fmla="*/ 4393324 w 4550979"/>
              <a:gd name="connsiteY12" fmla="*/ 1624786 h 4977586"/>
              <a:gd name="connsiteX13" fmla="*/ 4550979 w 4550979"/>
              <a:gd name="connsiteY13" fmla="*/ 2959599 h 4977586"/>
              <a:gd name="connsiteX14" fmla="*/ 4403834 w 4550979"/>
              <a:gd name="connsiteY14" fmla="*/ 4599213 h 4977586"/>
              <a:gd name="connsiteX15" fmla="*/ 3394841 w 4550979"/>
              <a:gd name="connsiteY15" fmla="*/ 4977586 h 4977586"/>
              <a:gd name="connsiteX16" fmla="*/ 0 w 4550979"/>
              <a:gd name="connsiteY16" fmla="*/ 4935544 h 4977586"/>
              <a:gd name="connsiteX17" fmla="*/ 21020 w 4550979"/>
              <a:gd name="connsiteY17" fmla="*/ 258442 h 4977586"/>
              <a:gd name="connsiteX0" fmla="*/ 21020 w 4550979"/>
              <a:gd name="connsiteY0" fmla="*/ 178677 h 4897821"/>
              <a:gd name="connsiteX1" fmla="*/ 2270234 w 4550979"/>
              <a:gd name="connsiteY1" fmla="*/ 0 h 4897821"/>
              <a:gd name="connsiteX2" fmla="*/ 2333296 w 4550979"/>
              <a:gd name="connsiteY2" fmla="*/ 1429406 h 4897821"/>
              <a:gd name="connsiteX3" fmla="*/ 1587062 w 4550979"/>
              <a:gd name="connsiteY3" fmla="*/ 1881352 h 4897821"/>
              <a:gd name="connsiteX4" fmla="*/ 1450427 w 4550979"/>
              <a:gd name="connsiteY4" fmla="*/ 2427889 h 4897821"/>
              <a:gd name="connsiteX5" fmla="*/ 3026979 w 4550979"/>
              <a:gd name="connsiteY5" fmla="*/ 3048000 h 4897821"/>
              <a:gd name="connsiteX6" fmla="*/ 3499945 w 4550979"/>
              <a:gd name="connsiteY6" fmla="*/ 2827283 h 4897821"/>
              <a:gd name="connsiteX7" fmla="*/ 3699641 w 4550979"/>
              <a:gd name="connsiteY7" fmla="*/ 2554013 h 4897821"/>
              <a:gd name="connsiteX8" fmla="*/ 3720662 w 4550979"/>
              <a:gd name="connsiteY8" fmla="*/ 2217683 h 4897821"/>
              <a:gd name="connsiteX9" fmla="*/ 3678621 w 4550979"/>
              <a:gd name="connsiteY9" fmla="*/ 2017986 h 4897821"/>
              <a:gd name="connsiteX10" fmla="*/ 3584027 w 4550979"/>
              <a:gd name="connsiteY10" fmla="*/ 1839310 h 4897821"/>
              <a:gd name="connsiteX11" fmla="*/ 3342289 w 4550979"/>
              <a:gd name="connsiteY11" fmla="*/ 1681655 h 4897821"/>
              <a:gd name="connsiteX12" fmla="*/ 4393324 w 4550979"/>
              <a:gd name="connsiteY12" fmla="*/ 1545021 h 4897821"/>
              <a:gd name="connsiteX13" fmla="*/ 4550979 w 4550979"/>
              <a:gd name="connsiteY13" fmla="*/ 2879834 h 4897821"/>
              <a:gd name="connsiteX14" fmla="*/ 4403834 w 4550979"/>
              <a:gd name="connsiteY14" fmla="*/ 4519448 h 4897821"/>
              <a:gd name="connsiteX15" fmla="*/ 3394841 w 4550979"/>
              <a:gd name="connsiteY15" fmla="*/ 4897821 h 4897821"/>
              <a:gd name="connsiteX16" fmla="*/ 0 w 4550979"/>
              <a:gd name="connsiteY16" fmla="*/ 4855779 h 4897821"/>
              <a:gd name="connsiteX17" fmla="*/ 21020 w 4550979"/>
              <a:gd name="connsiteY17" fmla="*/ 178677 h 489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50979" h="4897821">
                <a:moveTo>
                  <a:pt x="21020" y="178677"/>
                </a:moveTo>
                <a:cubicBezTo>
                  <a:pt x="1030013" y="42043"/>
                  <a:pt x="1453930" y="54304"/>
                  <a:pt x="2270234" y="0"/>
                </a:cubicBezTo>
                <a:cubicBezTo>
                  <a:pt x="2291255" y="476469"/>
                  <a:pt x="1902372" y="963447"/>
                  <a:pt x="2333296" y="1429406"/>
                </a:cubicBezTo>
                <a:lnTo>
                  <a:pt x="1587062" y="1881352"/>
                </a:lnTo>
                <a:lnTo>
                  <a:pt x="1450427" y="2427889"/>
                </a:lnTo>
                <a:cubicBezTo>
                  <a:pt x="1681655" y="2998951"/>
                  <a:pt x="2312276" y="3139089"/>
                  <a:pt x="3026979" y="3048000"/>
                </a:cubicBezTo>
                <a:lnTo>
                  <a:pt x="3499945" y="2827283"/>
                </a:lnTo>
                <a:lnTo>
                  <a:pt x="3699641" y="2554013"/>
                </a:lnTo>
                <a:lnTo>
                  <a:pt x="3720662" y="2217683"/>
                </a:lnTo>
                <a:lnTo>
                  <a:pt x="3678621" y="2017986"/>
                </a:lnTo>
                <a:lnTo>
                  <a:pt x="3584027" y="1839310"/>
                </a:lnTo>
                <a:lnTo>
                  <a:pt x="3342289" y="1681655"/>
                </a:lnTo>
                <a:lnTo>
                  <a:pt x="4393324" y="1545021"/>
                </a:lnTo>
                <a:lnTo>
                  <a:pt x="4550979" y="2879834"/>
                </a:lnTo>
                <a:lnTo>
                  <a:pt x="4403834" y="4519448"/>
                </a:lnTo>
                <a:lnTo>
                  <a:pt x="3394841" y="4897821"/>
                </a:lnTo>
                <a:lnTo>
                  <a:pt x="0" y="4855779"/>
                </a:lnTo>
                <a:cubicBezTo>
                  <a:pt x="7007" y="3296745"/>
                  <a:pt x="14013" y="1737711"/>
                  <a:pt x="21020" y="178677"/>
                </a:cubicBezTo>
                <a:close/>
              </a:path>
            </a:pathLst>
          </a:cu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4" name="Slide Number Placeholder 5">
            <a:extLst>
              <a:ext uri="{FF2B5EF4-FFF2-40B4-BE49-F238E27FC236}">
                <a16:creationId xmlns:a16="http://schemas.microsoft.com/office/drawing/2014/main" id="{9DD86218-2819-DB49-BA50-5AE1BB15CB08}"/>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5</a:t>
            </a:fld>
            <a:endParaRPr lang="en-US" dirty="0"/>
          </a:p>
        </p:txBody>
      </p:sp>
    </p:spTree>
    <p:extLst>
      <p:ext uri="{BB962C8B-B14F-4D97-AF65-F5344CB8AC3E}">
        <p14:creationId xmlns:p14="http://schemas.microsoft.com/office/powerpoint/2010/main" val="42085937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419">
            <a:extLst>
              <a:ext uri="{FF2B5EF4-FFF2-40B4-BE49-F238E27FC236}">
                <a16:creationId xmlns:a16="http://schemas.microsoft.com/office/drawing/2014/main" id="{F39DA03D-3BDA-2344-B3D3-3A95FB5EEDF5}"/>
              </a:ext>
            </a:extLst>
          </p:cNvPr>
          <p:cNvSpPr>
            <a:spLocks noChangeArrowheads="1"/>
          </p:cNvSpPr>
          <p:nvPr/>
        </p:nvSpPr>
        <p:spPr bwMode="auto">
          <a:xfrm>
            <a:off x="7439074" y="3553079"/>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48710" y="273146"/>
            <a:ext cx="10515600" cy="894622"/>
          </a:xfrm>
        </p:spPr>
        <p:txBody>
          <a:bodyPr>
            <a:normAutofit/>
          </a:bodyPr>
          <a:lstStyle/>
          <a:p>
            <a:r>
              <a:rPr lang="en-US" altLang="en-US" sz="4800" b="0" dirty="0">
                <a:ea typeface="ＭＳ Ｐゴシック" panose="020B0600070205080204" pitchFamily="34" charset="-128"/>
              </a:rPr>
              <a:t>Access networks and physical media</a:t>
            </a:r>
            <a:endParaRPr lang="en-US" sz="4800" b="0" dirty="0"/>
          </a:p>
        </p:txBody>
      </p:sp>
      <p:sp>
        <p:nvSpPr>
          <p:cNvPr id="371" name="Freeform 370">
            <a:extLst>
              <a:ext uri="{FF2B5EF4-FFF2-40B4-BE49-F238E27FC236}">
                <a16:creationId xmlns:a16="http://schemas.microsoft.com/office/drawing/2014/main" id="{21662630-62BB-AE4A-A779-AEACD21E6D7C}"/>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417">
            <a:extLst>
              <a:ext uri="{FF2B5EF4-FFF2-40B4-BE49-F238E27FC236}">
                <a16:creationId xmlns:a16="http://schemas.microsoft.com/office/drawing/2014/main" id="{22352293-C7A6-4C41-9DD8-CAA48CB29154}"/>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0" name="AutoShape 420">
            <a:extLst>
              <a:ext uri="{FF2B5EF4-FFF2-40B4-BE49-F238E27FC236}">
                <a16:creationId xmlns:a16="http://schemas.microsoft.com/office/drawing/2014/main" id="{579866B0-F884-A84A-B74A-EFEA50EBF84C}"/>
              </a:ext>
            </a:extLst>
          </p:cNvPr>
          <p:cNvSpPr>
            <a:spLocks noChangeArrowheads="1"/>
          </p:cNvSpPr>
          <p:nvPr/>
        </p:nvSpPr>
        <p:spPr bwMode="auto">
          <a:xfrm>
            <a:off x="7205350" y="3289251"/>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 name="Freeform 427">
            <a:extLst>
              <a:ext uri="{FF2B5EF4-FFF2-40B4-BE49-F238E27FC236}">
                <a16:creationId xmlns:a16="http://schemas.microsoft.com/office/drawing/2014/main" id="{3F97D486-CCD5-C043-940C-EC1740EC7BA0}"/>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Text Box 580">
            <a:extLst>
              <a:ext uri="{FF2B5EF4-FFF2-40B4-BE49-F238E27FC236}">
                <a16:creationId xmlns:a16="http://schemas.microsoft.com/office/drawing/2014/main" id="{16C4E384-62E0-DC41-883F-EB2C4C99F8DB}"/>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69" name="Text Box 580">
            <a:extLst>
              <a:ext uri="{FF2B5EF4-FFF2-40B4-BE49-F238E27FC236}">
                <a16:creationId xmlns:a16="http://schemas.microsoft.com/office/drawing/2014/main" id="{9AC056F8-729E-D344-BD7D-917810217933}"/>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70" name="Text Box 580">
            <a:extLst>
              <a:ext uri="{FF2B5EF4-FFF2-40B4-BE49-F238E27FC236}">
                <a16:creationId xmlns:a16="http://schemas.microsoft.com/office/drawing/2014/main" id="{8A1A4F41-0243-4946-9F02-F301CBD596B6}"/>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372" name="Freeform 371">
            <a:extLst>
              <a:ext uri="{FF2B5EF4-FFF2-40B4-BE49-F238E27FC236}">
                <a16:creationId xmlns:a16="http://schemas.microsoft.com/office/drawing/2014/main" id="{C89E7C56-1DE4-7143-8EEB-E5965035CC42}"/>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4" name="Group 373">
            <a:extLst>
              <a:ext uri="{FF2B5EF4-FFF2-40B4-BE49-F238E27FC236}">
                <a16:creationId xmlns:a16="http://schemas.microsoft.com/office/drawing/2014/main" id="{96BCCD85-1D07-EF4E-A878-EC23CD23096A}"/>
              </a:ext>
            </a:extLst>
          </p:cNvPr>
          <p:cNvGrpSpPr/>
          <p:nvPr/>
        </p:nvGrpSpPr>
        <p:grpSpPr>
          <a:xfrm>
            <a:off x="10837700" y="3928050"/>
            <a:ext cx="687393" cy="721548"/>
            <a:chOff x="5203089" y="1751190"/>
            <a:chExt cx="858331" cy="662414"/>
          </a:xfrm>
        </p:grpSpPr>
        <p:sp>
          <p:nvSpPr>
            <p:cNvPr id="382" name="Freeform 381">
              <a:extLst>
                <a:ext uri="{FF2B5EF4-FFF2-40B4-BE49-F238E27FC236}">
                  <a16:creationId xmlns:a16="http://schemas.microsoft.com/office/drawing/2014/main" id="{D6FAD5AB-6E93-5E47-BE32-4993FD767B8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3" name="Freeform 382">
              <a:extLst>
                <a:ext uri="{FF2B5EF4-FFF2-40B4-BE49-F238E27FC236}">
                  <a16:creationId xmlns:a16="http://schemas.microsoft.com/office/drawing/2014/main" id="{2A115C8B-7EC0-084D-A3CF-7AEF0487F30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84" name="Straight Connector 383">
              <a:extLst>
                <a:ext uri="{FF2B5EF4-FFF2-40B4-BE49-F238E27FC236}">
                  <a16:creationId xmlns:a16="http://schemas.microsoft.com/office/drawing/2014/main" id="{16F8043F-8502-904C-9632-B3658D71B8BE}"/>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B4B3A6DE-2E70-F74C-8CA1-13247C912682}"/>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4B9DB078-BD58-F64A-B873-E1187205EB94}"/>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D321DD82-9D22-0B49-ADF9-8BE310E97E7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18A2FB0C-53B9-5248-AA65-9BA9B429FC4C}"/>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44FBB965-69F3-F546-AE9F-4AD14078F37E}"/>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91" name="Group 390">
            <a:extLst>
              <a:ext uri="{FF2B5EF4-FFF2-40B4-BE49-F238E27FC236}">
                <a16:creationId xmlns:a16="http://schemas.microsoft.com/office/drawing/2014/main" id="{BDA3EF41-5873-7D4B-8A04-F8D62DFD2DB6}"/>
              </a:ext>
            </a:extLst>
          </p:cNvPr>
          <p:cNvGrpSpPr/>
          <p:nvPr/>
        </p:nvGrpSpPr>
        <p:grpSpPr>
          <a:xfrm>
            <a:off x="10771171" y="3194171"/>
            <a:ext cx="594613" cy="648336"/>
            <a:chOff x="5203089" y="1751190"/>
            <a:chExt cx="858331" cy="662414"/>
          </a:xfrm>
        </p:grpSpPr>
        <p:sp>
          <p:nvSpPr>
            <p:cNvPr id="399" name="Freeform 398">
              <a:extLst>
                <a:ext uri="{FF2B5EF4-FFF2-40B4-BE49-F238E27FC236}">
                  <a16:creationId xmlns:a16="http://schemas.microsoft.com/office/drawing/2014/main" id="{325473B9-6F55-684D-B22D-FF70325540C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0" name="Freeform 399">
              <a:extLst>
                <a:ext uri="{FF2B5EF4-FFF2-40B4-BE49-F238E27FC236}">
                  <a16:creationId xmlns:a16="http://schemas.microsoft.com/office/drawing/2014/main" id="{06CE85F7-18B2-3947-975F-CEA32EE2FBA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01" name="Straight Connector 400">
              <a:extLst>
                <a:ext uri="{FF2B5EF4-FFF2-40B4-BE49-F238E27FC236}">
                  <a16:creationId xmlns:a16="http://schemas.microsoft.com/office/drawing/2014/main" id="{F3F3D0FA-374D-9147-8047-2B7B3AAF05D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AFF00F79-7128-E243-BBD5-A97200EABABC}"/>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729D9C8D-B396-A049-9B7A-BE878812629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4B32C41F-58E3-CC4F-9625-B6688BEB2140}"/>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58933865-B1C6-3244-A0F5-136E4C6DD92E}"/>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76C939A7-C3F0-5A45-B81D-4E775CF1C92C}"/>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562" name="Freeform 561">
            <a:extLst>
              <a:ext uri="{FF2B5EF4-FFF2-40B4-BE49-F238E27FC236}">
                <a16:creationId xmlns:a16="http://schemas.microsoft.com/office/drawing/2014/main" id="{BE088278-C41B-3E4A-87CE-FD65749FA13D}"/>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3" name="TextBox 572">
            <a:extLst>
              <a:ext uri="{FF2B5EF4-FFF2-40B4-BE49-F238E27FC236}">
                <a16:creationId xmlns:a16="http://schemas.microsoft.com/office/drawing/2014/main" id="{59DB778E-F23D-6C41-8A2D-8F08BD46CBCB}"/>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655" name="Rectangle 654">
            <a:extLst>
              <a:ext uri="{FF2B5EF4-FFF2-40B4-BE49-F238E27FC236}">
                <a16:creationId xmlns:a16="http://schemas.microsoft.com/office/drawing/2014/main" id="{2DCB9395-41DC-D844-A0B1-59B5BDD3151F}"/>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3" name="TextBox 652">
            <a:extLst>
              <a:ext uri="{FF2B5EF4-FFF2-40B4-BE49-F238E27FC236}">
                <a16:creationId xmlns:a16="http://schemas.microsoft.com/office/drawing/2014/main" id="{C34CA97E-4007-3540-925A-3C739C254049}"/>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657" name="TextBox 656">
            <a:extLst>
              <a:ext uri="{FF2B5EF4-FFF2-40B4-BE49-F238E27FC236}">
                <a16:creationId xmlns:a16="http://schemas.microsoft.com/office/drawing/2014/main" id="{7DCF99E9-1DFC-0241-B2E7-471998268663}"/>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658" name="TextBox 657">
            <a:extLst>
              <a:ext uri="{FF2B5EF4-FFF2-40B4-BE49-F238E27FC236}">
                <a16:creationId xmlns:a16="http://schemas.microsoft.com/office/drawing/2014/main" id="{173BD163-3F4D-944E-B86B-3275B779D5A8}"/>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30" name="Straight Connector 829">
            <a:extLst>
              <a:ext uri="{FF2B5EF4-FFF2-40B4-BE49-F238E27FC236}">
                <a16:creationId xmlns:a16="http://schemas.microsoft.com/office/drawing/2014/main" id="{B163CA8C-EB1E-A14C-9A66-BC297C1207E6}"/>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5423E50E-9196-7E41-B2E3-7EFFBB807850}"/>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D736E0FF-D607-3B4C-A87A-D415301D67BE}"/>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412118DA-F614-8A42-80A7-8D427CB9D063}"/>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1F000A1C-019C-AC40-8B26-99394BC90A3F}"/>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E581177E-ADBB-324A-BE56-FFA64730F33D}"/>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D0BFF2F4-0B07-CF45-A69B-7B91FA12DE36}"/>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E3568D00-797E-F542-B47B-DC40257A1AF2}"/>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B5D2DFB3-E4DE-3C49-8F72-DC09F553A5F3}"/>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F9A85AAA-3DAA-6946-B559-D97F731B61D5}"/>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12CE73BA-DDE8-5741-9E5E-64CA353BA98C}"/>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4" name="Straight Connector 563">
            <a:extLst>
              <a:ext uri="{FF2B5EF4-FFF2-40B4-BE49-F238E27FC236}">
                <a16:creationId xmlns:a16="http://schemas.microsoft.com/office/drawing/2014/main" id="{CE6E1140-BC2F-9947-9B51-91DC5079ABB1}"/>
              </a:ext>
            </a:extLst>
          </p:cNvPr>
          <p:cNvCxnSpPr/>
          <p:nvPr/>
        </p:nvCxnSpPr>
        <p:spPr>
          <a:xfrm flipH="1">
            <a:off x="10100635" y="2169432"/>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a:extLst>
              <a:ext uri="{FF2B5EF4-FFF2-40B4-BE49-F238E27FC236}">
                <a16:creationId xmlns:a16="http://schemas.microsoft.com/office/drawing/2014/main" id="{9EF5B4FA-3960-F54C-936B-C64147078447}"/>
              </a:ext>
            </a:extLst>
          </p:cNvPr>
          <p:cNvCxnSpPr/>
          <p:nvPr/>
        </p:nvCxnSpPr>
        <p:spPr>
          <a:xfrm flipH="1">
            <a:off x="10100635" y="2268313"/>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691B45AC-C5E3-D24E-9C63-05D00B08C71D}"/>
              </a:ext>
            </a:extLst>
          </p:cNvPr>
          <p:cNvCxnSpPr/>
          <p:nvPr/>
        </p:nvCxnSpPr>
        <p:spPr>
          <a:xfrm flipH="1">
            <a:off x="10672135" y="2200506"/>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a:extLst>
              <a:ext uri="{FF2B5EF4-FFF2-40B4-BE49-F238E27FC236}">
                <a16:creationId xmlns:a16="http://schemas.microsoft.com/office/drawing/2014/main" id="{59EB46BB-F3EA-4248-B631-AC80BEB74EF0}"/>
              </a:ext>
            </a:extLst>
          </p:cNvPr>
          <p:cNvCxnSpPr/>
          <p:nvPr/>
        </p:nvCxnSpPr>
        <p:spPr>
          <a:xfrm flipH="1">
            <a:off x="10142166" y="2718967"/>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a:extLst>
              <a:ext uri="{FF2B5EF4-FFF2-40B4-BE49-F238E27FC236}">
                <a16:creationId xmlns:a16="http://schemas.microsoft.com/office/drawing/2014/main" id="{C562C7DD-3FD1-0E4C-B308-744C6C87FC79}"/>
              </a:ext>
            </a:extLst>
          </p:cNvPr>
          <p:cNvCxnSpPr/>
          <p:nvPr/>
        </p:nvCxnSpPr>
        <p:spPr>
          <a:xfrm flipH="1">
            <a:off x="10069542" y="2169432"/>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6793D61B-AD50-A246-A5C0-38DF48C17738}"/>
              </a:ext>
            </a:extLst>
          </p:cNvPr>
          <p:cNvCxnSpPr/>
          <p:nvPr/>
        </p:nvCxnSpPr>
        <p:spPr>
          <a:xfrm flipH="1">
            <a:off x="10862103" y="2127325"/>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EDD09B84-3AA8-0948-AB6C-1D5CBFFC5293}"/>
              </a:ext>
            </a:extLst>
          </p:cNvPr>
          <p:cNvCxnSpPr/>
          <p:nvPr/>
        </p:nvCxnSpPr>
        <p:spPr>
          <a:xfrm flipH="1" flipV="1">
            <a:off x="10681994" y="2718967"/>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C777BA08-17B1-254B-BCB6-583E10254EC6}"/>
              </a:ext>
            </a:extLst>
          </p:cNvPr>
          <p:cNvCxnSpPr/>
          <p:nvPr/>
        </p:nvCxnSpPr>
        <p:spPr>
          <a:xfrm flipH="1">
            <a:off x="8769223" y="2268313"/>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Line 541">
            <a:extLst>
              <a:ext uri="{FF2B5EF4-FFF2-40B4-BE49-F238E27FC236}">
                <a16:creationId xmlns:a16="http://schemas.microsoft.com/office/drawing/2014/main" id="{C44ADC96-78DA-C64F-AF97-4FFA68D2ED1C}"/>
              </a:ext>
            </a:extLst>
          </p:cNvPr>
          <p:cNvSpPr>
            <a:spLocks noChangeShapeType="1"/>
          </p:cNvSpPr>
          <p:nvPr/>
        </p:nvSpPr>
        <p:spPr bwMode="auto">
          <a:xfrm flipV="1">
            <a:off x="9378705" y="4113379"/>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Line 424">
            <a:extLst>
              <a:ext uri="{FF2B5EF4-FFF2-40B4-BE49-F238E27FC236}">
                <a16:creationId xmlns:a16="http://schemas.microsoft.com/office/drawing/2014/main" id="{845B46BE-685D-2D4E-AD26-5684794D19D9}"/>
              </a:ext>
            </a:extLst>
          </p:cNvPr>
          <p:cNvSpPr>
            <a:spLocks noChangeShapeType="1"/>
          </p:cNvSpPr>
          <p:nvPr/>
        </p:nvSpPr>
        <p:spPr bwMode="auto">
          <a:xfrm flipV="1">
            <a:off x="8244554" y="4047456"/>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3" name="Oval 800">
            <a:extLst>
              <a:ext uri="{FF2B5EF4-FFF2-40B4-BE49-F238E27FC236}">
                <a16:creationId xmlns:a16="http://schemas.microsoft.com/office/drawing/2014/main" id="{271D03F6-D85B-EC41-803D-EFAA96DAE87E}"/>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15" name="Group 614">
            <a:extLst>
              <a:ext uri="{FF2B5EF4-FFF2-40B4-BE49-F238E27FC236}">
                <a16:creationId xmlns:a16="http://schemas.microsoft.com/office/drawing/2014/main" id="{E166183D-5423-4E4A-AD63-A361EDE184C0}"/>
              </a:ext>
            </a:extLst>
          </p:cNvPr>
          <p:cNvGrpSpPr/>
          <p:nvPr/>
        </p:nvGrpSpPr>
        <p:grpSpPr>
          <a:xfrm>
            <a:off x="10410609" y="3496138"/>
            <a:ext cx="353678" cy="198344"/>
            <a:chOff x="7493876" y="2774731"/>
            <a:chExt cx="1481958" cy="894622"/>
          </a:xfrm>
        </p:grpSpPr>
        <p:sp>
          <p:nvSpPr>
            <p:cNvPr id="616" name="Freeform 615">
              <a:extLst>
                <a:ext uri="{FF2B5EF4-FFF2-40B4-BE49-F238E27FC236}">
                  <a16:creationId xmlns:a16="http://schemas.microsoft.com/office/drawing/2014/main" id="{8470D159-2329-7F46-9191-000B96A32C7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17" name="Oval 616">
              <a:extLst>
                <a:ext uri="{FF2B5EF4-FFF2-40B4-BE49-F238E27FC236}">
                  <a16:creationId xmlns:a16="http://schemas.microsoft.com/office/drawing/2014/main" id="{825BDAE5-F4DB-9148-9BC8-0F6F2D1E653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18" name="Group 617">
              <a:extLst>
                <a:ext uri="{FF2B5EF4-FFF2-40B4-BE49-F238E27FC236}">
                  <a16:creationId xmlns:a16="http://schemas.microsoft.com/office/drawing/2014/main" id="{237F0420-A845-064A-97A2-458F63D673CA}"/>
                </a:ext>
              </a:extLst>
            </p:cNvPr>
            <p:cNvGrpSpPr/>
            <p:nvPr/>
          </p:nvGrpSpPr>
          <p:grpSpPr>
            <a:xfrm>
              <a:off x="7713663" y="2848339"/>
              <a:ext cx="1042107" cy="425543"/>
              <a:chOff x="7786941" y="2884917"/>
              <a:chExt cx="897649" cy="353919"/>
            </a:xfrm>
          </p:grpSpPr>
          <p:sp>
            <p:nvSpPr>
              <p:cNvPr id="619" name="Freeform 618">
                <a:extLst>
                  <a:ext uri="{FF2B5EF4-FFF2-40B4-BE49-F238E27FC236}">
                    <a16:creationId xmlns:a16="http://schemas.microsoft.com/office/drawing/2014/main" id="{D11109B9-8A56-A945-BA04-5A564B10300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0" name="Freeform 619">
                <a:extLst>
                  <a:ext uri="{FF2B5EF4-FFF2-40B4-BE49-F238E27FC236}">
                    <a16:creationId xmlns:a16="http://schemas.microsoft.com/office/drawing/2014/main" id="{170AB2AC-06DB-034E-A5C4-0C8F62E3BE4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1" name="Freeform 620">
                <a:extLst>
                  <a:ext uri="{FF2B5EF4-FFF2-40B4-BE49-F238E27FC236}">
                    <a16:creationId xmlns:a16="http://schemas.microsoft.com/office/drawing/2014/main" id="{E41AEAC2-F85C-4A4E-B0B9-D5C02217D60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2" name="Freeform 621">
                <a:extLst>
                  <a:ext uri="{FF2B5EF4-FFF2-40B4-BE49-F238E27FC236}">
                    <a16:creationId xmlns:a16="http://schemas.microsoft.com/office/drawing/2014/main" id="{7955A7EE-741F-9740-8344-A2BC817675A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77" name="Group 576">
            <a:extLst>
              <a:ext uri="{FF2B5EF4-FFF2-40B4-BE49-F238E27FC236}">
                <a16:creationId xmlns:a16="http://schemas.microsoft.com/office/drawing/2014/main" id="{C471E59B-7A0B-AE4F-95D6-F76514D2D55A}"/>
              </a:ext>
            </a:extLst>
          </p:cNvPr>
          <p:cNvGrpSpPr/>
          <p:nvPr/>
        </p:nvGrpSpPr>
        <p:grpSpPr>
          <a:xfrm>
            <a:off x="9948724" y="2202292"/>
            <a:ext cx="353678" cy="198344"/>
            <a:chOff x="7493876" y="2774731"/>
            <a:chExt cx="1481958" cy="894622"/>
          </a:xfrm>
        </p:grpSpPr>
        <p:sp>
          <p:nvSpPr>
            <p:cNvPr id="578" name="Freeform 577">
              <a:extLst>
                <a:ext uri="{FF2B5EF4-FFF2-40B4-BE49-F238E27FC236}">
                  <a16:creationId xmlns:a16="http://schemas.microsoft.com/office/drawing/2014/main" id="{8CD016E7-5480-8E4E-94F7-201A1C6046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79" name="Oval 578">
              <a:extLst>
                <a:ext uri="{FF2B5EF4-FFF2-40B4-BE49-F238E27FC236}">
                  <a16:creationId xmlns:a16="http://schemas.microsoft.com/office/drawing/2014/main" id="{593A573C-B6D6-684E-BA73-8F7F7FA8D57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0" name="Group 579">
              <a:extLst>
                <a:ext uri="{FF2B5EF4-FFF2-40B4-BE49-F238E27FC236}">
                  <a16:creationId xmlns:a16="http://schemas.microsoft.com/office/drawing/2014/main" id="{2C09AC60-D16C-A948-B25E-01CF60EAAD7B}"/>
                </a:ext>
              </a:extLst>
            </p:cNvPr>
            <p:cNvGrpSpPr/>
            <p:nvPr/>
          </p:nvGrpSpPr>
          <p:grpSpPr>
            <a:xfrm>
              <a:off x="7713663" y="2848339"/>
              <a:ext cx="1042107" cy="425543"/>
              <a:chOff x="7786941" y="2884917"/>
              <a:chExt cx="897649" cy="353919"/>
            </a:xfrm>
          </p:grpSpPr>
          <p:sp>
            <p:nvSpPr>
              <p:cNvPr id="581" name="Freeform 580">
                <a:extLst>
                  <a:ext uri="{FF2B5EF4-FFF2-40B4-BE49-F238E27FC236}">
                    <a16:creationId xmlns:a16="http://schemas.microsoft.com/office/drawing/2014/main" id="{D9A85682-B6A6-2344-B24D-66A792630B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2" name="Freeform 581">
                <a:extLst>
                  <a:ext uri="{FF2B5EF4-FFF2-40B4-BE49-F238E27FC236}">
                    <a16:creationId xmlns:a16="http://schemas.microsoft.com/office/drawing/2014/main" id="{52EBCF47-0621-B64C-B884-20683D14D92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83AAD1CC-D818-A245-9CF9-C4877A62A5D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4" name="Freeform 583">
                <a:extLst>
                  <a:ext uri="{FF2B5EF4-FFF2-40B4-BE49-F238E27FC236}">
                    <a16:creationId xmlns:a16="http://schemas.microsoft.com/office/drawing/2014/main" id="{51F55DD1-3A8F-0242-A470-690BE99AC68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93" name="Group 592">
            <a:extLst>
              <a:ext uri="{FF2B5EF4-FFF2-40B4-BE49-F238E27FC236}">
                <a16:creationId xmlns:a16="http://schemas.microsoft.com/office/drawing/2014/main" id="{7BF36121-B4F6-2447-9F5B-F29B627F3B2A}"/>
              </a:ext>
            </a:extLst>
          </p:cNvPr>
          <p:cNvGrpSpPr/>
          <p:nvPr/>
        </p:nvGrpSpPr>
        <p:grpSpPr>
          <a:xfrm>
            <a:off x="10527214" y="2613367"/>
            <a:ext cx="353678" cy="198344"/>
            <a:chOff x="7493876" y="2774731"/>
            <a:chExt cx="1481958" cy="894622"/>
          </a:xfrm>
        </p:grpSpPr>
        <p:sp>
          <p:nvSpPr>
            <p:cNvPr id="594" name="Freeform 593">
              <a:extLst>
                <a:ext uri="{FF2B5EF4-FFF2-40B4-BE49-F238E27FC236}">
                  <a16:creationId xmlns:a16="http://schemas.microsoft.com/office/drawing/2014/main" id="{D13949CD-BE6A-5744-98EE-61BE5EE60D4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5" name="Oval 594">
              <a:extLst>
                <a:ext uri="{FF2B5EF4-FFF2-40B4-BE49-F238E27FC236}">
                  <a16:creationId xmlns:a16="http://schemas.microsoft.com/office/drawing/2014/main" id="{F3651F16-DD17-4D47-9A8D-8EFA601C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6" name="Group 595">
              <a:extLst>
                <a:ext uri="{FF2B5EF4-FFF2-40B4-BE49-F238E27FC236}">
                  <a16:creationId xmlns:a16="http://schemas.microsoft.com/office/drawing/2014/main" id="{10CA9012-91B2-A449-8A2E-65BA6061B48F}"/>
                </a:ext>
              </a:extLst>
            </p:cNvPr>
            <p:cNvGrpSpPr/>
            <p:nvPr/>
          </p:nvGrpSpPr>
          <p:grpSpPr>
            <a:xfrm>
              <a:off x="7713663" y="2848339"/>
              <a:ext cx="1042107" cy="425543"/>
              <a:chOff x="7786941" y="2884917"/>
              <a:chExt cx="897649" cy="353919"/>
            </a:xfrm>
          </p:grpSpPr>
          <p:sp>
            <p:nvSpPr>
              <p:cNvPr id="597" name="Freeform 596">
                <a:extLst>
                  <a:ext uri="{FF2B5EF4-FFF2-40B4-BE49-F238E27FC236}">
                    <a16:creationId xmlns:a16="http://schemas.microsoft.com/office/drawing/2014/main" id="{964BBEA0-D220-6747-850B-459388ABF25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8" name="Freeform 597">
                <a:extLst>
                  <a:ext uri="{FF2B5EF4-FFF2-40B4-BE49-F238E27FC236}">
                    <a16:creationId xmlns:a16="http://schemas.microsoft.com/office/drawing/2014/main" id="{ADEC5ED7-ED4C-584D-AB78-AA02A93E946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9" name="Freeform 598">
                <a:extLst>
                  <a:ext uri="{FF2B5EF4-FFF2-40B4-BE49-F238E27FC236}">
                    <a16:creationId xmlns:a16="http://schemas.microsoft.com/office/drawing/2014/main" id="{F45598BF-44BC-354D-9020-97A874C585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0" name="Freeform 599">
                <a:extLst>
                  <a:ext uri="{FF2B5EF4-FFF2-40B4-BE49-F238E27FC236}">
                    <a16:creationId xmlns:a16="http://schemas.microsoft.com/office/drawing/2014/main" id="{3A2BDF5D-2CA0-2145-8059-D8F121D4D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01" name="Group 600">
            <a:extLst>
              <a:ext uri="{FF2B5EF4-FFF2-40B4-BE49-F238E27FC236}">
                <a16:creationId xmlns:a16="http://schemas.microsoft.com/office/drawing/2014/main" id="{187A607B-CA61-BE46-8032-8E34596E7689}"/>
              </a:ext>
            </a:extLst>
          </p:cNvPr>
          <p:cNvGrpSpPr/>
          <p:nvPr/>
        </p:nvGrpSpPr>
        <p:grpSpPr>
          <a:xfrm>
            <a:off x="10643825" y="2107963"/>
            <a:ext cx="353678" cy="198344"/>
            <a:chOff x="7493876" y="2774731"/>
            <a:chExt cx="1481958" cy="894622"/>
          </a:xfrm>
        </p:grpSpPr>
        <p:sp>
          <p:nvSpPr>
            <p:cNvPr id="602" name="Freeform 601">
              <a:extLst>
                <a:ext uri="{FF2B5EF4-FFF2-40B4-BE49-F238E27FC236}">
                  <a16:creationId xmlns:a16="http://schemas.microsoft.com/office/drawing/2014/main" id="{EB8C3753-6F83-F64B-9439-656B124AA3B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03" name="Oval 602">
              <a:extLst>
                <a:ext uri="{FF2B5EF4-FFF2-40B4-BE49-F238E27FC236}">
                  <a16:creationId xmlns:a16="http://schemas.microsoft.com/office/drawing/2014/main" id="{F476EE06-2893-8D4D-AF54-92697A0FE8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04" name="Group 603">
              <a:extLst>
                <a:ext uri="{FF2B5EF4-FFF2-40B4-BE49-F238E27FC236}">
                  <a16:creationId xmlns:a16="http://schemas.microsoft.com/office/drawing/2014/main" id="{5DED3EC9-29B0-8D48-BC37-13731DFE683F}"/>
                </a:ext>
              </a:extLst>
            </p:cNvPr>
            <p:cNvGrpSpPr/>
            <p:nvPr/>
          </p:nvGrpSpPr>
          <p:grpSpPr>
            <a:xfrm>
              <a:off x="7713663" y="2848339"/>
              <a:ext cx="1042107" cy="425543"/>
              <a:chOff x="7786941" y="2884917"/>
              <a:chExt cx="897649" cy="353919"/>
            </a:xfrm>
          </p:grpSpPr>
          <p:sp>
            <p:nvSpPr>
              <p:cNvPr id="605" name="Freeform 604">
                <a:extLst>
                  <a:ext uri="{FF2B5EF4-FFF2-40B4-BE49-F238E27FC236}">
                    <a16:creationId xmlns:a16="http://schemas.microsoft.com/office/drawing/2014/main" id="{D08D678C-613A-3543-B832-EE51616C693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6" name="Freeform 605">
                <a:extLst>
                  <a:ext uri="{FF2B5EF4-FFF2-40B4-BE49-F238E27FC236}">
                    <a16:creationId xmlns:a16="http://schemas.microsoft.com/office/drawing/2014/main" id="{9EB7819C-4684-3347-AA14-421D743ECB9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7" name="Freeform 606">
                <a:extLst>
                  <a:ext uri="{FF2B5EF4-FFF2-40B4-BE49-F238E27FC236}">
                    <a16:creationId xmlns:a16="http://schemas.microsoft.com/office/drawing/2014/main" id="{F23E654E-4CEA-E346-A508-15310ABC704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8" name="Freeform 607">
                <a:extLst>
                  <a:ext uri="{FF2B5EF4-FFF2-40B4-BE49-F238E27FC236}">
                    <a16:creationId xmlns:a16="http://schemas.microsoft.com/office/drawing/2014/main" id="{EF443A10-9F41-BB4D-8E65-E94AEE09BD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54" name="Group 553">
            <a:extLst>
              <a:ext uri="{FF2B5EF4-FFF2-40B4-BE49-F238E27FC236}">
                <a16:creationId xmlns:a16="http://schemas.microsoft.com/office/drawing/2014/main" id="{7CCD8656-0FD3-B844-BC6C-33CE0577598D}"/>
              </a:ext>
            </a:extLst>
          </p:cNvPr>
          <p:cNvGrpSpPr/>
          <p:nvPr/>
        </p:nvGrpSpPr>
        <p:grpSpPr>
          <a:xfrm>
            <a:off x="9098788" y="3956624"/>
            <a:ext cx="367224" cy="240304"/>
            <a:chOff x="7493876" y="2774731"/>
            <a:chExt cx="1481958" cy="894622"/>
          </a:xfrm>
        </p:grpSpPr>
        <p:sp>
          <p:nvSpPr>
            <p:cNvPr id="555" name="Freeform 554">
              <a:extLst>
                <a:ext uri="{FF2B5EF4-FFF2-40B4-BE49-F238E27FC236}">
                  <a16:creationId xmlns:a16="http://schemas.microsoft.com/office/drawing/2014/main" id="{7CF4B187-63BE-654E-852A-09C69503C97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56" name="Oval 555">
              <a:extLst>
                <a:ext uri="{FF2B5EF4-FFF2-40B4-BE49-F238E27FC236}">
                  <a16:creationId xmlns:a16="http://schemas.microsoft.com/office/drawing/2014/main" id="{3B5270E4-3067-1643-B96C-CE5CEE09747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57" name="Group 556">
              <a:extLst>
                <a:ext uri="{FF2B5EF4-FFF2-40B4-BE49-F238E27FC236}">
                  <a16:creationId xmlns:a16="http://schemas.microsoft.com/office/drawing/2014/main" id="{3BECC0F9-CE1F-254B-B04F-1EAA89C59C97}"/>
                </a:ext>
              </a:extLst>
            </p:cNvPr>
            <p:cNvGrpSpPr/>
            <p:nvPr/>
          </p:nvGrpSpPr>
          <p:grpSpPr>
            <a:xfrm>
              <a:off x="7713663" y="2848339"/>
              <a:ext cx="1042107" cy="425543"/>
              <a:chOff x="7786941" y="2884917"/>
              <a:chExt cx="897649" cy="353919"/>
            </a:xfrm>
          </p:grpSpPr>
          <p:sp>
            <p:nvSpPr>
              <p:cNvPr id="558" name="Freeform 557">
                <a:extLst>
                  <a:ext uri="{FF2B5EF4-FFF2-40B4-BE49-F238E27FC236}">
                    <a16:creationId xmlns:a16="http://schemas.microsoft.com/office/drawing/2014/main" id="{7C55C6EE-4672-4F4F-A2F8-2821804F59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9" name="Freeform 558">
                <a:extLst>
                  <a:ext uri="{FF2B5EF4-FFF2-40B4-BE49-F238E27FC236}">
                    <a16:creationId xmlns:a16="http://schemas.microsoft.com/office/drawing/2014/main" id="{C3B242E2-FAA3-F340-B7F0-35D87BB6BAA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60" name="Freeform 559">
                <a:extLst>
                  <a:ext uri="{FF2B5EF4-FFF2-40B4-BE49-F238E27FC236}">
                    <a16:creationId xmlns:a16="http://schemas.microsoft.com/office/drawing/2014/main" id="{87ED7762-177B-454C-AA37-EB518D75B6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61" name="Freeform 560">
                <a:extLst>
                  <a:ext uri="{FF2B5EF4-FFF2-40B4-BE49-F238E27FC236}">
                    <a16:creationId xmlns:a16="http://schemas.microsoft.com/office/drawing/2014/main" id="{AD88A8A1-4E2B-154E-845D-5419478A1D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85" name="Group 584">
            <a:extLst>
              <a:ext uri="{FF2B5EF4-FFF2-40B4-BE49-F238E27FC236}">
                <a16:creationId xmlns:a16="http://schemas.microsoft.com/office/drawing/2014/main" id="{1A0C1583-3B4A-E44D-BB19-B20517502EBD}"/>
              </a:ext>
            </a:extLst>
          </p:cNvPr>
          <p:cNvGrpSpPr/>
          <p:nvPr/>
        </p:nvGrpSpPr>
        <p:grpSpPr>
          <a:xfrm>
            <a:off x="9980126" y="2661565"/>
            <a:ext cx="353678" cy="198344"/>
            <a:chOff x="7493876" y="2774731"/>
            <a:chExt cx="1481958" cy="894622"/>
          </a:xfrm>
        </p:grpSpPr>
        <p:sp>
          <p:nvSpPr>
            <p:cNvPr id="586" name="Freeform 585">
              <a:extLst>
                <a:ext uri="{FF2B5EF4-FFF2-40B4-BE49-F238E27FC236}">
                  <a16:creationId xmlns:a16="http://schemas.microsoft.com/office/drawing/2014/main" id="{196997C3-A7DB-5041-AC08-10F980FB77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87" name="Oval 586">
              <a:extLst>
                <a:ext uri="{FF2B5EF4-FFF2-40B4-BE49-F238E27FC236}">
                  <a16:creationId xmlns:a16="http://schemas.microsoft.com/office/drawing/2014/main" id="{5F84A336-003F-D045-8717-1066774A69E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8" name="Group 587">
              <a:extLst>
                <a:ext uri="{FF2B5EF4-FFF2-40B4-BE49-F238E27FC236}">
                  <a16:creationId xmlns:a16="http://schemas.microsoft.com/office/drawing/2014/main" id="{FF876992-AF96-3545-9CEA-A02174E11510}"/>
                </a:ext>
              </a:extLst>
            </p:cNvPr>
            <p:cNvGrpSpPr/>
            <p:nvPr/>
          </p:nvGrpSpPr>
          <p:grpSpPr>
            <a:xfrm>
              <a:off x="7713663" y="2848339"/>
              <a:ext cx="1042107" cy="425543"/>
              <a:chOff x="7786941" y="2884917"/>
              <a:chExt cx="897649" cy="353919"/>
            </a:xfrm>
          </p:grpSpPr>
          <p:sp>
            <p:nvSpPr>
              <p:cNvPr id="589" name="Freeform 588">
                <a:extLst>
                  <a:ext uri="{FF2B5EF4-FFF2-40B4-BE49-F238E27FC236}">
                    <a16:creationId xmlns:a16="http://schemas.microsoft.com/office/drawing/2014/main" id="{668E6E88-4A46-6C47-A59A-CB9D07441C1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0" name="Freeform 589">
                <a:extLst>
                  <a:ext uri="{FF2B5EF4-FFF2-40B4-BE49-F238E27FC236}">
                    <a16:creationId xmlns:a16="http://schemas.microsoft.com/office/drawing/2014/main" id="{C179B4BA-1D8B-E542-8032-CCB2C08DB97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1" name="Freeform 590">
                <a:extLst>
                  <a:ext uri="{FF2B5EF4-FFF2-40B4-BE49-F238E27FC236}">
                    <a16:creationId xmlns:a16="http://schemas.microsoft.com/office/drawing/2014/main" id="{DCACB29E-ABE8-BA42-AD55-DAF519C17B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2" name="Freeform 591">
                <a:extLst>
                  <a:ext uri="{FF2B5EF4-FFF2-40B4-BE49-F238E27FC236}">
                    <a16:creationId xmlns:a16="http://schemas.microsoft.com/office/drawing/2014/main" id="{FD35A0ED-997C-6D46-9D96-FA8D4339826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38" name="Group 537">
            <a:extLst>
              <a:ext uri="{FF2B5EF4-FFF2-40B4-BE49-F238E27FC236}">
                <a16:creationId xmlns:a16="http://schemas.microsoft.com/office/drawing/2014/main" id="{158E5A4C-7065-8643-BDC2-3A235B56FEA4}"/>
              </a:ext>
            </a:extLst>
          </p:cNvPr>
          <p:cNvGrpSpPr/>
          <p:nvPr/>
        </p:nvGrpSpPr>
        <p:grpSpPr>
          <a:xfrm>
            <a:off x="9497138" y="3394032"/>
            <a:ext cx="367224" cy="240304"/>
            <a:chOff x="7493876" y="2774731"/>
            <a:chExt cx="1481958" cy="894622"/>
          </a:xfrm>
        </p:grpSpPr>
        <p:sp>
          <p:nvSpPr>
            <p:cNvPr id="539" name="Freeform 538">
              <a:extLst>
                <a:ext uri="{FF2B5EF4-FFF2-40B4-BE49-F238E27FC236}">
                  <a16:creationId xmlns:a16="http://schemas.microsoft.com/office/drawing/2014/main" id="{CA8EFAEE-3EA1-2A49-A68E-588F301B69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0" name="Oval 539">
              <a:extLst>
                <a:ext uri="{FF2B5EF4-FFF2-40B4-BE49-F238E27FC236}">
                  <a16:creationId xmlns:a16="http://schemas.microsoft.com/office/drawing/2014/main" id="{7A05A3F9-D6B9-D14C-83C8-6C79F0B6B2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1" name="Group 540">
              <a:extLst>
                <a:ext uri="{FF2B5EF4-FFF2-40B4-BE49-F238E27FC236}">
                  <a16:creationId xmlns:a16="http://schemas.microsoft.com/office/drawing/2014/main" id="{8AAC1FAD-B7BA-744A-8599-5670C6B0E776}"/>
                </a:ext>
              </a:extLst>
            </p:cNvPr>
            <p:cNvGrpSpPr/>
            <p:nvPr/>
          </p:nvGrpSpPr>
          <p:grpSpPr>
            <a:xfrm>
              <a:off x="7713663" y="2848339"/>
              <a:ext cx="1042107" cy="425543"/>
              <a:chOff x="7786941" y="2884917"/>
              <a:chExt cx="897649" cy="353919"/>
            </a:xfrm>
          </p:grpSpPr>
          <p:sp>
            <p:nvSpPr>
              <p:cNvPr id="542" name="Freeform 541">
                <a:extLst>
                  <a:ext uri="{FF2B5EF4-FFF2-40B4-BE49-F238E27FC236}">
                    <a16:creationId xmlns:a16="http://schemas.microsoft.com/office/drawing/2014/main" id="{A016DA82-50DC-224C-84FF-C492EDE01BC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3" name="Freeform 542">
                <a:extLst>
                  <a:ext uri="{FF2B5EF4-FFF2-40B4-BE49-F238E27FC236}">
                    <a16:creationId xmlns:a16="http://schemas.microsoft.com/office/drawing/2014/main" id="{3D2D51D6-0AC0-9D43-A55C-E94B7DCA77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4" name="Freeform 543">
                <a:extLst>
                  <a:ext uri="{FF2B5EF4-FFF2-40B4-BE49-F238E27FC236}">
                    <a16:creationId xmlns:a16="http://schemas.microsoft.com/office/drawing/2014/main" id="{76C27F31-4CE4-1242-9801-166D4F66B5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5" name="Freeform 544">
                <a:extLst>
                  <a:ext uri="{FF2B5EF4-FFF2-40B4-BE49-F238E27FC236}">
                    <a16:creationId xmlns:a16="http://schemas.microsoft.com/office/drawing/2014/main" id="{9BC7E87F-2555-8D4C-80CB-0E2F5F4BB0F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46" name="Group 545">
            <a:extLst>
              <a:ext uri="{FF2B5EF4-FFF2-40B4-BE49-F238E27FC236}">
                <a16:creationId xmlns:a16="http://schemas.microsoft.com/office/drawing/2014/main" id="{4DAC2AB4-F1E4-D740-A4AF-07EE55303854}"/>
              </a:ext>
            </a:extLst>
          </p:cNvPr>
          <p:cNvGrpSpPr/>
          <p:nvPr/>
        </p:nvGrpSpPr>
        <p:grpSpPr>
          <a:xfrm>
            <a:off x="9601554" y="3999763"/>
            <a:ext cx="367224" cy="240304"/>
            <a:chOff x="7493876" y="2774731"/>
            <a:chExt cx="1481958" cy="894622"/>
          </a:xfrm>
        </p:grpSpPr>
        <p:sp>
          <p:nvSpPr>
            <p:cNvPr id="547" name="Freeform 546">
              <a:extLst>
                <a:ext uri="{FF2B5EF4-FFF2-40B4-BE49-F238E27FC236}">
                  <a16:creationId xmlns:a16="http://schemas.microsoft.com/office/drawing/2014/main" id="{23E59006-14B9-C64E-A05E-0BD7C00C4A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8" name="Oval 547">
              <a:extLst>
                <a:ext uri="{FF2B5EF4-FFF2-40B4-BE49-F238E27FC236}">
                  <a16:creationId xmlns:a16="http://schemas.microsoft.com/office/drawing/2014/main" id="{2AD17789-C54D-4948-95E6-741F42B1FB2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9" name="Group 548">
              <a:extLst>
                <a:ext uri="{FF2B5EF4-FFF2-40B4-BE49-F238E27FC236}">
                  <a16:creationId xmlns:a16="http://schemas.microsoft.com/office/drawing/2014/main" id="{278D7FE0-D307-E941-967D-E4145732CEEA}"/>
                </a:ext>
              </a:extLst>
            </p:cNvPr>
            <p:cNvGrpSpPr/>
            <p:nvPr/>
          </p:nvGrpSpPr>
          <p:grpSpPr>
            <a:xfrm>
              <a:off x="7713663" y="2848339"/>
              <a:ext cx="1042107" cy="425543"/>
              <a:chOff x="7786941" y="2884917"/>
              <a:chExt cx="897649" cy="353919"/>
            </a:xfrm>
          </p:grpSpPr>
          <p:sp>
            <p:nvSpPr>
              <p:cNvPr id="550" name="Freeform 549">
                <a:extLst>
                  <a:ext uri="{FF2B5EF4-FFF2-40B4-BE49-F238E27FC236}">
                    <a16:creationId xmlns:a16="http://schemas.microsoft.com/office/drawing/2014/main" id="{1ADC6420-4AC2-F544-B940-D0A18615CA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1" name="Freeform 550">
                <a:extLst>
                  <a:ext uri="{FF2B5EF4-FFF2-40B4-BE49-F238E27FC236}">
                    <a16:creationId xmlns:a16="http://schemas.microsoft.com/office/drawing/2014/main" id="{223E40C5-E2E3-3B42-A86A-26D2D130B7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2" name="Freeform 551">
                <a:extLst>
                  <a:ext uri="{FF2B5EF4-FFF2-40B4-BE49-F238E27FC236}">
                    <a16:creationId xmlns:a16="http://schemas.microsoft.com/office/drawing/2014/main" id="{C6AA2152-8609-214A-AE62-E7DFD1A9E7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3" name="Freeform 552">
                <a:extLst>
                  <a:ext uri="{FF2B5EF4-FFF2-40B4-BE49-F238E27FC236}">
                    <a16:creationId xmlns:a16="http://schemas.microsoft.com/office/drawing/2014/main" id="{7CB5E54A-6719-9747-80B7-8D19331BE7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23" name="Group 622">
            <a:extLst>
              <a:ext uri="{FF2B5EF4-FFF2-40B4-BE49-F238E27FC236}">
                <a16:creationId xmlns:a16="http://schemas.microsoft.com/office/drawing/2014/main" id="{EA34A94C-D92D-084C-BFEA-F4C8DF0AD275}"/>
              </a:ext>
            </a:extLst>
          </p:cNvPr>
          <p:cNvGrpSpPr/>
          <p:nvPr/>
        </p:nvGrpSpPr>
        <p:grpSpPr>
          <a:xfrm>
            <a:off x="10375259" y="3992325"/>
            <a:ext cx="353678" cy="198344"/>
            <a:chOff x="7493876" y="2774731"/>
            <a:chExt cx="1481958" cy="894622"/>
          </a:xfrm>
        </p:grpSpPr>
        <p:sp>
          <p:nvSpPr>
            <p:cNvPr id="624" name="Freeform 623">
              <a:extLst>
                <a:ext uri="{FF2B5EF4-FFF2-40B4-BE49-F238E27FC236}">
                  <a16:creationId xmlns:a16="http://schemas.microsoft.com/office/drawing/2014/main" id="{E1E1C6E8-4D60-7F43-BB0E-6D883F10D4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25" name="Oval 624">
              <a:extLst>
                <a:ext uri="{FF2B5EF4-FFF2-40B4-BE49-F238E27FC236}">
                  <a16:creationId xmlns:a16="http://schemas.microsoft.com/office/drawing/2014/main" id="{50975E36-0C2A-6844-A407-23F033DB4B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26" name="Group 625">
              <a:extLst>
                <a:ext uri="{FF2B5EF4-FFF2-40B4-BE49-F238E27FC236}">
                  <a16:creationId xmlns:a16="http://schemas.microsoft.com/office/drawing/2014/main" id="{3F7EBA29-30EF-C741-94EE-735398C6CFA2}"/>
                </a:ext>
              </a:extLst>
            </p:cNvPr>
            <p:cNvGrpSpPr/>
            <p:nvPr/>
          </p:nvGrpSpPr>
          <p:grpSpPr>
            <a:xfrm>
              <a:off x="7713663" y="2848339"/>
              <a:ext cx="1042107" cy="425543"/>
              <a:chOff x="7786941" y="2884917"/>
              <a:chExt cx="897649" cy="353919"/>
            </a:xfrm>
          </p:grpSpPr>
          <p:sp>
            <p:nvSpPr>
              <p:cNvPr id="627" name="Freeform 626">
                <a:extLst>
                  <a:ext uri="{FF2B5EF4-FFF2-40B4-BE49-F238E27FC236}">
                    <a16:creationId xmlns:a16="http://schemas.microsoft.com/office/drawing/2014/main" id="{B3AD45B5-1F4B-FF4A-843D-9D06293926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8" name="Freeform 627">
                <a:extLst>
                  <a:ext uri="{FF2B5EF4-FFF2-40B4-BE49-F238E27FC236}">
                    <a16:creationId xmlns:a16="http://schemas.microsoft.com/office/drawing/2014/main" id="{A6F160FF-CBBD-9147-8D0B-92A36BEBF8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9" name="Freeform 628">
                <a:extLst>
                  <a:ext uri="{FF2B5EF4-FFF2-40B4-BE49-F238E27FC236}">
                    <a16:creationId xmlns:a16="http://schemas.microsoft.com/office/drawing/2014/main" id="{421F3589-EC70-074A-903F-D618ED6F789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0" name="Freeform 629">
                <a:extLst>
                  <a:ext uri="{FF2B5EF4-FFF2-40B4-BE49-F238E27FC236}">
                    <a16:creationId xmlns:a16="http://schemas.microsoft.com/office/drawing/2014/main" id="{CEC8DEB8-8E24-2948-9AF6-0F3EF908CD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359" name="Picture 653" descr="iphone_stylized_small">
            <a:extLst>
              <a:ext uri="{FF2B5EF4-FFF2-40B4-BE49-F238E27FC236}">
                <a16:creationId xmlns:a16="http://schemas.microsoft.com/office/drawing/2014/main" id="{EDF1EC93-A6E5-964F-B0D6-EE56B282AE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572" y="1917025"/>
            <a:ext cx="136841" cy="32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018" descr="laptop_keyboard">
            <a:extLst>
              <a:ext uri="{FF2B5EF4-FFF2-40B4-BE49-F238E27FC236}">
                <a16:creationId xmlns:a16="http://schemas.microsoft.com/office/drawing/2014/main" id="{7087B8D0-FFCB-0746-A889-28909002C2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7464781" y="260509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019">
            <a:extLst>
              <a:ext uri="{FF2B5EF4-FFF2-40B4-BE49-F238E27FC236}">
                <a16:creationId xmlns:a16="http://schemas.microsoft.com/office/drawing/2014/main" id="{7C75BC30-0808-D44D-AF7A-A72B4A529E54}"/>
              </a:ext>
            </a:extLst>
          </p:cNvPr>
          <p:cNvSpPr>
            <a:spLocks/>
          </p:cNvSpPr>
          <p:nvPr/>
        </p:nvSpPr>
        <p:spPr bwMode="auto">
          <a:xfrm>
            <a:off x="7609678" y="245030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6" name="Picture 1020" descr="screen">
            <a:extLst>
              <a:ext uri="{FF2B5EF4-FFF2-40B4-BE49-F238E27FC236}">
                <a16:creationId xmlns:a16="http://schemas.microsoft.com/office/drawing/2014/main" id="{2D732B7A-74CB-D547-ADB5-C721526D5E9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7011" y="245565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1021">
            <a:extLst>
              <a:ext uri="{FF2B5EF4-FFF2-40B4-BE49-F238E27FC236}">
                <a16:creationId xmlns:a16="http://schemas.microsoft.com/office/drawing/2014/main" id="{FBD1A429-9B8F-F940-AD09-4638CC3167E7}"/>
              </a:ext>
            </a:extLst>
          </p:cNvPr>
          <p:cNvSpPr>
            <a:spLocks/>
          </p:cNvSpPr>
          <p:nvPr/>
        </p:nvSpPr>
        <p:spPr bwMode="auto">
          <a:xfrm>
            <a:off x="7673752" y="244416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Freeform 1022">
            <a:extLst>
              <a:ext uri="{FF2B5EF4-FFF2-40B4-BE49-F238E27FC236}">
                <a16:creationId xmlns:a16="http://schemas.microsoft.com/office/drawing/2014/main" id="{376C8B48-3441-F643-B92D-5DC759EDA1B5}"/>
              </a:ext>
            </a:extLst>
          </p:cNvPr>
          <p:cNvSpPr>
            <a:spLocks/>
          </p:cNvSpPr>
          <p:nvPr/>
        </p:nvSpPr>
        <p:spPr bwMode="auto">
          <a:xfrm>
            <a:off x="7606562" y="244384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Freeform 1023">
            <a:extLst>
              <a:ext uri="{FF2B5EF4-FFF2-40B4-BE49-F238E27FC236}">
                <a16:creationId xmlns:a16="http://schemas.microsoft.com/office/drawing/2014/main" id="{4DFECD03-4AF0-1342-8138-6CEC8249A287}"/>
              </a:ext>
            </a:extLst>
          </p:cNvPr>
          <p:cNvSpPr>
            <a:spLocks/>
          </p:cNvSpPr>
          <p:nvPr/>
        </p:nvSpPr>
        <p:spPr bwMode="auto">
          <a:xfrm>
            <a:off x="7880579" y="247266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reeform 1024">
            <a:extLst>
              <a:ext uri="{FF2B5EF4-FFF2-40B4-BE49-F238E27FC236}">
                <a16:creationId xmlns:a16="http://schemas.microsoft.com/office/drawing/2014/main" id="{8AA57D4B-3E9B-994B-AF13-DB646178BD1D}"/>
              </a:ext>
            </a:extLst>
          </p:cNvPr>
          <p:cNvSpPr>
            <a:spLocks/>
          </p:cNvSpPr>
          <p:nvPr/>
        </p:nvSpPr>
        <p:spPr bwMode="auto">
          <a:xfrm>
            <a:off x="7605588" y="259690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Freeform 1025">
            <a:extLst>
              <a:ext uri="{FF2B5EF4-FFF2-40B4-BE49-F238E27FC236}">
                <a16:creationId xmlns:a16="http://schemas.microsoft.com/office/drawing/2014/main" id="{59DA24E7-1981-0E44-8060-2B7CE58EBF80}"/>
              </a:ext>
            </a:extLst>
          </p:cNvPr>
          <p:cNvSpPr>
            <a:spLocks/>
          </p:cNvSpPr>
          <p:nvPr/>
        </p:nvSpPr>
        <p:spPr bwMode="auto">
          <a:xfrm>
            <a:off x="7890512" y="247423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 name="Freeform 1026">
            <a:extLst>
              <a:ext uri="{FF2B5EF4-FFF2-40B4-BE49-F238E27FC236}">
                <a16:creationId xmlns:a16="http://schemas.microsoft.com/office/drawing/2014/main" id="{DB3D3129-2B70-5643-96C2-83638DE57FF8}"/>
              </a:ext>
            </a:extLst>
          </p:cNvPr>
          <p:cNvSpPr>
            <a:spLocks/>
          </p:cNvSpPr>
          <p:nvPr/>
        </p:nvSpPr>
        <p:spPr bwMode="auto">
          <a:xfrm>
            <a:off x="7605977" y="260524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3" name="Group 1027">
            <a:extLst>
              <a:ext uri="{FF2B5EF4-FFF2-40B4-BE49-F238E27FC236}">
                <a16:creationId xmlns:a16="http://schemas.microsoft.com/office/drawing/2014/main" id="{8C6DEC60-5C97-D546-9977-EBD182221DD2}"/>
              </a:ext>
            </a:extLst>
          </p:cNvPr>
          <p:cNvGrpSpPr>
            <a:grpSpLocks/>
          </p:cNvGrpSpPr>
          <p:nvPr/>
        </p:nvGrpSpPr>
        <p:grpSpPr bwMode="auto">
          <a:xfrm>
            <a:off x="7601109" y="2671540"/>
            <a:ext cx="98740" cy="36846"/>
            <a:chOff x="1740" y="2642"/>
            <a:chExt cx="752" cy="327"/>
          </a:xfrm>
        </p:grpSpPr>
        <p:sp>
          <p:nvSpPr>
            <p:cNvPr id="169" name="Freeform 1028">
              <a:extLst>
                <a:ext uri="{FF2B5EF4-FFF2-40B4-BE49-F238E27FC236}">
                  <a16:creationId xmlns:a16="http://schemas.microsoft.com/office/drawing/2014/main" id="{5D16627E-DE34-BC4F-9513-7A7D4707F7C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 name="Freeform 1029">
              <a:extLst>
                <a:ext uri="{FF2B5EF4-FFF2-40B4-BE49-F238E27FC236}">
                  <a16:creationId xmlns:a16="http://schemas.microsoft.com/office/drawing/2014/main" id="{D8D65D68-18A4-E54D-8916-1DEF36844C9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 name="Freeform 1030">
              <a:extLst>
                <a:ext uri="{FF2B5EF4-FFF2-40B4-BE49-F238E27FC236}">
                  <a16:creationId xmlns:a16="http://schemas.microsoft.com/office/drawing/2014/main" id="{3C79D147-9974-F341-96E9-F9AD19F1404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Freeform 1031">
              <a:extLst>
                <a:ext uri="{FF2B5EF4-FFF2-40B4-BE49-F238E27FC236}">
                  <a16:creationId xmlns:a16="http://schemas.microsoft.com/office/drawing/2014/main" id="{5E0CE9D2-21FD-2644-9691-743CC3E130F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Freeform 1032">
              <a:extLst>
                <a:ext uri="{FF2B5EF4-FFF2-40B4-BE49-F238E27FC236}">
                  <a16:creationId xmlns:a16="http://schemas.microsoft.com/office/drawing/2014/main" id="{5691098F-1432-0D44-8573-312C3A566A2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Freeform 1033">
              <a:extLst>
                <a:ext uri="{FF2B5EF4-FFF2-40B4-BE49-F238E27FC236}">
                  <a16:creationId xmlns:a16="http://schemas.microsoft.com/office/drawing/2014/main" id="{2D4A77A2-D0F1-164A-A67D-A509543869C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84" name="Freeform 1034">
            <a:extLst>
              <a:ext uri="{FF2B5EF4-FFF2-40B4-BE49-F238E27FC236}">
                <a16:creationId xmlns:a16="http://schemas.microsoft.com/office/drawing/2014/main" id="{A283BD8E-0AD2-B743-8237-483C3A6A6CD3}"/>
              </a:ext>
            </a:extLst>
          </p:cNvPr>
          <p:cNvSpPr>
            <a:spLocks/>
          </p:cNvSpPr>
          <p:nvPr/>
        </p:nvSpPr>
        <p:spPr bwMode="auto">
          <a:xfrm>
            <a:off x="7770154" y="267705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Freeform 1035">
            <a:extLst>
              <a:ext uri="{FF2B5EF4-FFF2-40B4-BE49-F238E27FC236}">
                <a16:creationId xmlns:a16="http://schemas.microsoft.com/office/drawing/2014/main" id="{AA215C2D-4069-DE48-884E-A1816F7D4D0B}"/>
              </a:ext>
            </a:extLst>
          </p:cNvPr>
          <p:cNvSpPr>
            <a:spLocks/>
          </p:cNvSpPr>
          <p:nvPr/>
        </p:nvSpPr>
        <p:spPr bwMode="auto">
          <a:xfrm>
            <a:off x="7464976" y="268350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Freeform 1036">
            <a:extLst>
              <a:ext uri="{FF2B5EF4-FFF2-40B4-BE49-F238E27FC236}">
                <a16:creationId xmlns:a16="http://schemas.microsoft.com/office/drawing/2014/main" id="{421821F5-5AD5-4D4E-A4F9-5D46E41A4ECC}"/>
              </a:ext>
            </a:extLst>
          </p:cNvPr>
          <p:cNvSpPr>
            <a:spLocks/>
          </p:cNvSpPr>
          <p:nvPr/>
        </p:nvSpPr>
        <p:spPr bwMode="auto">
          <a:xfrm>
            <a:off x="7465171" y="266996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 name="Freeform 1037">
            <a:extLst>
              <a:ext uri="{FF2B5EF4-FFF2-40B4-BE49-F238E27FC236}">
                <a16:creationId xmlns:a16="http://schemas.microsoft.com/office/drawing/2014/main" id="{499D2FC7-7022-A944-98B2-E74E9B2E5256}"/>
              </a:ext>
            </a:extLst>
          </p:cNvPr>
          <p:cNvSpPr>
            <a:spLocks/>
          </p:cNvSpPr>
          <p:nvPr/>
        </p:nvSpPr>
        <p:spPr bwMode="auto">
          <a:xfrm>
            <a:off x="7465366" y="260902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 name="Freeform 1038">
            <a:extLst>
              <a:ext uri="{FF2B5EF4-FFF2-40B4-BE49-F238E27FC236}">
                <a16:creationId xmlns:a16="http://schemas.microsoft.com/office/drawing/2014/main" id="{37918171-6E71-A846-A2B5-7C65DD7456B5}"/>
              </a:ext>
            </a:extLst>
          </p:cNvPr>
          <p:cNvSpPr>
            <a:spLocks/>
          </p:cNvSpPr>
          <p:nvPr/>
        </p:nvSpPr>
        <p:spPr bwMode="auto">
          <a:xfrm>
            <a:off x="7474909" y="267311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039">
            <a:extLst>
              <a:ext uri="{FF2B5EF4-FFF2-40B4-BE49-F238E27FC236}">
                <a16:creationId xmlns:a16="http://schemas.microsoft.com/office/drawing/2014/main" id="{68ECFF60-AA48-2D4C-9A67-90DB18F81D47}"/>
              </a:ext>
            </a:extLst>
          </p:cNvPr>
          <p:cNvSpPr>
            <a:spLocks/>
          </p:cNvSpPr>
          <p:nvPr/>
        </p:nvSpPr>
        <p:spPr bwMode="auto">
          <a:xfrm flipV="1">
            <a:off x="7764701" y="266807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0" name="Picture 568" descr="light2.png">
            <a:extLst>
              <a:ext uri="{FF2B5EF4-FFF2-40B4-BE49-F238E27FC236}">
                <a16:creationId xmlns:a16="http://schemas.microsoft.com/office/drawing/2014/main" id="{D96B693D-26FC-E443-A112-C4AFFE90DC3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8831667" y="239228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603" descr="car_icon_small">
            <a:extLst>
              <a:ext uri="{FF2B5EF4-FFF2-40B4-BE49-F238E27FC236}">
                <a16:creationId xmlns:a16="http://schemas.microsoft.com/office/drawing/2014/main" id="{147E2796-D425-6645-93B3-B97E69B146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9539" y="211695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116" descr="laptop_keyboard">
            <a:extLst>
              <a:ext uri="{FF2B5EF4-FFF2-40B4-BE49-F238E27FC236}">
                <a16:creationId xmlns:a16="http://schemas.microsoft.com/office/drawing/2014/main" id="{7F05CE3B-E67B-1B40-9D5B-2914F0B9BFB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7510375" y="360520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1117">
            <a:extLst>
              <a:ext uri="{FF2B5EF4-FFF2-40B4-BE49-F238E27FC236}">
                <a16:creationId xmlns:a16="http://schemas.microsoft.com/office/drawing/2014/main" id="{B52A07C5-D801-5B41-BD20-C20958925D05}"/>
              </a:ext>
            </a:extLst>
          </p:cNvPr>
          <p:cNvSpPr>
            <a:spLocks/>
          </p:cNvSpPr>
          <p:nvPr/>
        </p:nvSpPr>
        <p:spPr bwMode="auto">
          <a:xfrm>
            <a:off x="7605388" y="348929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4" name="Picture 1118" descr="screen">
            <a:extLst>
              <a:ext uri="{FF2B5EF4-FFF2-40B4-BE49-F238E27FC236}">
                <a16:creationId xmlns:a16="http://schemas.microsoft.com/office/drawing/2014/main" id="{2EA30B4E-5447-0340-8DAD-349A843F2A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6754" y="349330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1119">
            <a:extLst>
              <a:ext uri="{FF2B5EF4-FFF2-40B4-BE49-F238E27FC236}">
                <a16:creationId xmlns:a16="http://schemas.microsoft.com/office/drawing/2014/main" id="{1137F6C6-A7C9-9A4D-BCE3-048DB90EF759}"/>
              </a:ext>
            </a:extLst>
          </p:cNvPr>
          <p:cNvSpPr>
            <a:spLocks/>
          </p:cNvSpPr>
          <p:nvPr/>
        </p:nvSpPr>
        <p:spPr bwMode="auto">
          <a:xfrm>
            <a:off x="7647403" y="348470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Freeform 1120">
            <a:extLst>
              <a:ext uri="{FF2B5EF4-FFF2-40B4-BE49-F238E27FC236}">
                <a16:creationId xmlns:a16="http://schemas.microsoft.com/office/drawing/2014/main" id="{7A0060E2-767D-1545-8656-29ED1A471251}"/>
              </a:ext>
            </a:extLst>
          </p:cNvPr>
          <p:cNvSpPr>
            <a:spLocks/>
          </p:cNvSpPr>
          <p:nvPr/>
        </p:nvSpPr>
        <p:spPr bwMode="auto">
          <a:xfrm>
            <a:off x="7603345" y="348446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Freeform 1121">
            <a:extLst>
              <a:ext uri="{FF2B5EF4-FFF2-40B4-BE49-F238E27FC236}">
                <a16:creationId xmlns:a16="http://schemas.microsoft.com/office/drawing/2014/main" id="{15790F5A-ABAC-8D49-A4F9-E2F576550DB0}"/>
              </a:ext>
            </a:extLst>
          </p:cNvPr>
          <p:cNvSpPr>
            <a:spLocks/>
          </p:cNvSpPr>
          <p:nvPr/>
        </p:nvSpPr>
        <p:spPr bwMode="auto">
          <a:xfrm>
            <a:off x="7783026" y="350604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Freeform 1122">
            <a:extLst>
              <a:ext uri="{FF2B5EF4-FFF2-40B4-BE49-F238E27FC236}">
                <a16:creationId xmlns:a16="http://schemas.microsoft.com/office/drawing/2014/main" id="{8898B7ED-5BCF-8C4E-B1AA-B82AD50FD155}"/>
              </a:ext>
            </a:extLst>
          </p:cNvPr>
          <p:cNvSpPr>
            <a:spLocks/>
          </p:cNvSpPr>
          <p:nvPr/>
        </p:nvSpPr>
        <p:spPr bwMode="auto">
          <a:xfrm>
            <a:off x="7602706" y="359907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Freeform 1123">
            <a:extLst>
              <a:ext uri="{FF2B5EF4-FFF2-40B4-BE49-F238E27FC236}">
                <a16:creationId xmlns:a16="http://schemas.microsoft.com/office/drawing/2014/main" id="{5A7F91EF-AD6B-D64E-B73E-C762D73A7A33}"/>
              </a:ext>
            </a:extLst>
          </p:cNvPr>
          <p:cNvSpPr>
            <a:spLocks/>
          </p:cNvSpPr>
          <p:nvPr/>
        </p:nvSpPr>
        <p:spPr bwMode="auto">
          <a:xfrm>
            <a:off x="7789539" y="350722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Freeform 1124">
            <a:extLst>
              <a:ext uri="{FF2B5EF4-FFF2-40B4-BE49-F238E27FC236}">
                <a16:creationId xmlns:a16="http://schemas.microsoft.com/office/drawing/2014/main" id="{BBB1B153-2E6F-7246-9B11-B68D01DF60E3}"/>
              </a:ext>
            </a:extLst>
          </p:cNvPr>
          <p:cNvSpPr>
            <a:spLocks/>
          </p:cNvSpPr>
          <p:nvPr/>
        </p:nvSpPr>
        <p:spPr bwMode="auto">
          <a:xfrm>
            <a:off x="7602962" y="360532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1" name="Group 1125">
            <a:extLst>
              <a:ext uri="{FF2B5EF4-FFF2-40B4-BE49-F238E27FC236}">
                <a16:creationId xmlns:a16="http://schemas.microsoft.com/office/drawing/2014/main" id="{57060979-075D-9D4D-B12E-DA0CCD4C6B8F}"/>
              </a:ext>
            </a:extLst>
          </p:cNvPr>
          <p:cNvGrpSpPr>
            <a:grpSpLocks/>
          </p:cNvGrpSpPr>
          <p:nvPr/>
        </p:nvGrpSpPr>
        <p:grpSpPr bwMode="auto">
          <a:xfrm>
            <a:off x="7599769" y="3654969"/>
            <a:ext cx="64747" cy="27592"/>
            <a:chOff x="1740" y="2642"/>
            <a:chExt cx="752" cy="327"/>
          </a:xfrm>
        </p:grpSpPr>
        <p:sp>
          <p:nvSpPr>
            <p:cNvPr id="140" name="Freeform 1126">
              <a:extLst>
                <a:ext uri="{FF2B5EF4-FFF2-40B4-BE49-F238E27FC236}">
                  <a16:creationId xmlns:a16="http://schemas.microsoft.com/office/drawing/2014/main" id="{8DFFF656-1361-C546-8336-177F79E4691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Freeform 1127">
              <a:extLst>
                <a:ext uri="{FF2B5EF4-FFF2-40B4-BE49-F238E27FC236}">
                  <a16:creationId xmlns:a16="http://schemas.microsoft.com/office/drawing/2014/main" id="{60C6C6B3-72DE-664B-B4DE-3C04B0C5BFE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Freeform 1128">
              <a:extLst>
                <a:ext uri="{FF2B5EF4-FFF2-40B4-BE49-F238E27FC236}">
                  <a16:creationId xmlns:a16="http://schemas.microsoft.com/office/drawing/2014/main" id="{0D48292A-917D-D046-A974-043CEE5A41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Freeform 1129">
              <a:extLst>
                <a:ext uri="{FF2B5EF4-FFF2-40B4-BE49-F238E27FC236}">
                  <a16:creationId xmlns:a16="http://schemas.microsoft.com/office/drawing/2014/main" id="{DB6BAAEB-BADD-0A4F-8A9D-D72AFCA99A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 name="Freeform 1130">
              <a:extLst>
                <a:ext uri="{FF2B5EF4-FFF2-40B4-BE49-F238E27FC236}">
                  <a16:creationId xmlns:a16="http://schemas.microsoft.com/office/drawing/2014/main" id="{05D5969F-F3B9-414D-975E-A6700098F26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 name="Freeform 1131">
              <a:extLst>
                <a:ext uri="{FF2B5EF4-FFF2-40B4-BE49-F238E27FC236}">
                  <a16:creationId xmlns:a16="http://schemas.microsoft.com/office/drawing/2014/main" id="{41BB174D-6019-384D-A5AC-1B4D92D938B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2" name="Freeform 1132">
            <a:extLst>
              <a:ext uri="{FF2B5EF4-FFF2-40B4-BE49-F238E27FC236}">
                <a16:creationId xmlns:a16="http://schemas.microsoft.com/office/drawing/2014/main" id="{F8739864-4836-E447-8FC8-5886923FF496}"/>
              </a:ext>
            </a:extLst>
          </p:cNvPr>
          <p:cNvSpPr>
            <a:spLocks/>
          </p:cNvSpPr>
          <p:nvPr/>
        </p:nvSpPr>
        <p:spPr bwMode="auto">
          <a:xfrm>
            <a:off x="7710617" y="365909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Freeform 1133">
            <a:extLst>
              <a:ext uri="{FF2B5EF4-FFF2-40B4-BE49-F238E27FC236}">
                <a16:creationId xmlns:a16="http://schemas.microsoft.com/office/drawing/2014/main" id="{C59CADF3-CD09-FB48-A672-C2C50B66CEB8}"/>
              </a:ext>
            </a:extLst>
          </p:cNvPr>
          <p:cNvSpPr>
            <a:spLocks/>
          </p:cNvSpPr>
          <p:nvPr/>
        </p:nvSpPr>
        <p:spPr bwMode="auto">
          <a:xfrm>
            <a:off x="7510503" y="366393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Freeform 1134">
            <a:extLst>
              <a:ext uri="{FF2B5EF4-FFF2-40B4-BE49-F238E27FC236}">
                <a16:creationId xmlns:a16="http://schemas.microsoft.com/office/drawing/2014/main" id="{628AB6FD-35F6-0345-BD13-22EAAF9EC275}"/>
              </a:ext>
            </a:extLst>
          </p:cNvPr>
          <p:cNvSpPr>
            <a:spLocks/>
          </p:cNvSpPr>
          <p:nvPr/>
        </p:nvSpPr>
        <p:spPr bwMode="auto">
          <a:xfrm>
            <a:off x="7510631" y="365379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Freeform 1135">
            <a:extLst>
              <a:ext uri="{FF2B5EF4-FFF2-40B4-BE49-F238E27FC236}">
                <a16:creationId xmlns:a16="http://schemas.microsoft.com/office/drawing/2014/main" id="{76529D44-B4FD-DE4D-812E-E461A0FCCA6C}"/>
              </a:ext>
            </a:extLst>
          </p:cNvPr>
          <p:cNvSpPr>
            <a:spLocks/>
          </p:cNvSpPr>
          <p:nvPr/>
        </p:nvSpPr>
        <p:spPr bwMode="auto">
          <a:xfrm>
            <a:off x="7510758" y="360815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 name="Freeform 1136">
            <a:extLst>
              <a:ext uri="{FF2B5EF4-FFF2-40B4-BE49-F238E27FC236}">
                <a16:creationId xmlns:a16="http://schemas.microsoft.com/office/drawing/2014/main" id="{44CD9A89-0E3B-2C40-8436-71B7526BA660}"/>
              </a:ext>
            </a:extLst>
          </p:cNvPr>
          <p:cNvSpPr>
            <a:spLocks/>
          </p:cNvSpPr>
          <p:nvPr/>
        </p:nvSpPr>
        <p:spPr bwMode="auto">
          <a:xfrm>
            <a:off x="7517016" y="365614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Freeform 1137">
            <a:extLst>
              <a:ext uri="{FF2B5EF4-FFF2-40B4-BE49-F238E27FC236}">
                <a16:creationId xmlns:a16="http://schemas.microsoft.com/office/drawing/2014/main" id="{92BF681C-02FC-8F49-A2CD-8F3446ECE5D3}"/>
              </a:ext>
            </a:extLst>
          </p:cNvPr>
          <p:cNvSpPr>
            <a:spLocks/>
          </p:cNvSpPr>
          <p:nvPr/>
        </p:nvSpPr>
        <p:spPr bwMode="auto">
          <a:xfrm flipV="1">
            <a:off x="7707042" y="365237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8" name="Picture 1140" descr="desktop_computer_stylized_medium">
            <a:extLst>
              <a:ext uri="{FF2B5EF4-FFF2-40B4-BE49-F238E27FC236}">
                <a16:creationId xmlns:a16="http://schemas.microsoft.com/office/drawing/2014/main" id="{BDC7F552-21C9-C942-90FF-0162099A3D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7991996" y="3567143"/>
            <a:ext cx="359261" cy="34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eeform 1141">
            <a:extLst>
              <a:ext uri="{FF2B5EF4-FFF2-40B4-BE49-F238E27FC236}">
                <a16:creationId xmlns:a16="http://schemas.microsoft.com/office/drawing/2014/main" id="{654B43BA-608E-5D4D-B11B-71762CFBEEDE}"/>
              </a:ext>
            </a:extLst>
          </p:cNvPr>
          <p:cNvSpPr>
            <a:spLocks/>
          </p:cNvSpPr>
          <p:nvPr/>
        </p:nvSpPr>
        <p:spPr bwMode="auto">
          <a:xfrm flipH="1">
            <a:off x="8145217" y="3599942"/>
            <a:ext cx="169400" cy="156753"/>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3" name="Picture 571" descr="fridge2.png">
            <a:extLst>
              <a:ext uri="{FF2B5EF4-FFF2-40B4-BE49-F238E27FC236}">
                <a16:creationId xmlns:a16="http://schemas.microsoft.com/office/drawing/2014/main" id="{29DD0F98-F93B-0145-A925-F4125ED490DD}"/>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03199" y="33850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 name="Group 950">
            <a:extLst>
              <a:ext uri="{FF2B5EF4-FFF2-40B4-BE49-F238E27FC236}">
                <a16:creationId xmlns:a16="http://schemas.microsoft.com/office/drawing/2014/main" id="{2B0A745F-DA32-E140-AB36-BC5E1C4E2D48}"/>
              </a:ext>
            </a:extLst>
          </p:cNvPr>
          <p:cNvGrpSpPr>
            <a:grpSpLocks/>
          </p:cNvGrpSpPr>
          <p:nvPr/>
        </p:nvGrpSpPr>
        <p:grpSpPr bwMode="auto">
          <a:xfrm>
            <a:off x="10288915" y="5273951"/>
            <a:ext cx="177192" cy="330833"/>
            <a:chOff x="4140" y="429"/>
            <a:chExt cx="1425" cy="2396"/>
          </a:xfrm>
        </p:grpSpPr>
        <p:sp>
          <p:nvSpPr>
            <p:cNvPr id="207" name="Freeform 951">
              <a:extLst>
                <a:ext uri="{FF2B5EF4-FFF2-40B4-BE49-F238E27FC236}">
                  <a16:creationId xmlns:a16="http://schemas.microsoft.com/office/drawing/2014/main" id="{12CB3660-4D63-014F-8CC9-FDFB8140AB8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8" name="Rectangle 952">
              <a:extLst>
                <a:ext uri="{FF2B5EF4-FFF2-40B4-BE49-F238E27FC236}">
                  <a16:creationId xmlns:a16="http://schemas.microsoft.com/office/drawing/2014/main" id="{EFE1382F-B768-3541-8BD1-06AB71BFA8E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9" name="Freeform 953">
              <a:extLst>
                <a:ext uri="{FF2B5EF4-FFF2-40B4-BE49-F238E27FC236}">
                  <a16:creationId xmlns:a16="http://schemas.microsoft.com/office/drawing/2014/main" id="{FB363E8F-CA06-2449-A66C-B147358943F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0" name="Freeform 954">
              <a:extLst>
                <a:ext uri="{FF2B5EF4-FFF2-40B4-BE49-F238E27FC236}">
                  <a16:creationId xmlns:a16="http://schemas.microsoft.com/office/drawing/2014/main" id="{8A74E36A-A735-7440-A2B1-55846B516D7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1" name="Rectangle 955">
              <a:extLst>
                <a:ext uri="{FF2B5EF4-FFF2-40B4-BE49-F238E27FC236}">
                  <a16:creationId xmlns:a16="http://schemas.microsoft.com/office/drawing/2014/main" id="{FC433BF5-02C8-F540-AE86-53BF5696001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2" name="Group 956">
              <a:extLst>
                <a:ext uri="{FF2B5EF4-FFF2-40B4-BE49-F238E27FC236}">
                  <a16:creationId xmlns:a16="http://schemas.microsoft.com/office/drawing/2014/main" id="{969A0B36-D994-A24C-8329-146363A51CA4}"/>
                </a:ext>
              </a:extLst>
            </p:cNvPr>
            <p:cNvGrpSpPr>
              <a:grpSpLocks/>
            </p:cNvGrpSpPr>
            <p:nvPr/>
          </p:nvGrpSpPr>
          <p:grpSpPr bwMode="auto">
            <a:xfrm>
              <a:off x="4749" y="668"/>
              <a:ext cx="581" cy="145"/>
              <a:chOff x="614" y="2568"/>
              <a:chExt cx="725" cy="139"/>
            </a:xfrm>
          </p:grpSpPr>
          <p:sp>
            <p:nvSpPr>
              <p:cNvPr id="237" name="AutoShape 957">
                <a:extLst>
                  <a:ext uri="{FF2B5EF4-FFF2-40B4-BE49-F238E27FC236}">
                    <a16:creationId xmlns:a16="http://schemas.microsoft.com/office/drawing/2014/main" id="{75A7B329-681F-2B4A-8470-FC0231FE257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8" name="AutoShape 958">
                <a:extLst>
                  <a:ext uri="{FF2B5EF4-FFF2-40B4-BE49-F238E27FC236}">
                    <a16:creationId xmlns:a16="http://schemas.microsoft.com/office/drawing/2014/main" id="{197CEF08-20F4-5741-AC2B-1EBB072FA5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3" name="Rectangle 959">
              <a:extLst>
                <a:ext uri="{FF2B5EF4-FFF2-40B4-BE49-F238E27FC236}">
                  <a16:creationId xmlns:a16="http://schemas.microsoft.com/office/drawing/2014/main" id="{775AA9F7-199B-ED4C-B422-5E1B766FBA6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4" name="Group 960">
              <a:extLst>
                <a:ext uri="{FF2B5EF4-FFF2-40B4-BE49-F238E27FC236}">
                  <a16:creationId xmlns:a16="http://schemas.microsoft.com/office/drawing/2014/main" id="{4EED0C22-3BA6-E24F-B528-BF018CB34F5F}"/>
                </a:ext>
              </a:extLst>
            </p:cNvPr>
            <p:cNvGrpSpPr>
              <a:grpSpLocks/>
            </p:cNvGrpSpPr>
            <p:nvPr/>
          </p:nvGrpSpPr>
          <p:grpSpPr bwMode="auto">
            <a:xfrm>
              <a:off x="4747" y="994"/>
              <a:ext cx="581" cy="134"/>
              <a:chOff x="614" y="2568"/>
              <a:chExt cx="725" cy="139"/>
            </a:xfrm>
          </p:grpSpPr>
          <p:sp>
            <p:nvSpPr>
              <p:cNvPr id="235" name="AutoShape 961">
                <a:extLst>
                  <a:ext uri="{FF2B5EF4-FFF2-40B4-BE49-F238E27FC236}">
                    <a16:creationId xmlns:a16="http://schemas.microsoft.com/office/drawing/2014/main" id="{FE30D28F-02DD-D041-8551-45D9D2836EA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6" name="AutoShape 962">
                <a:extLst>
                  <a:ext uri="{FF2B5EF4-FFF2-40B4-BE49-F238E27FC236}">
                    <a16:creationId xmlns:a16="http://schemas.microsoft.com/office/drawing/2014/main" id="{92F33680-18D6-7C4A-88C2-46C4FA3D08E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5" name="Rectangle 963">
              <a:extLst>
                <a:ext uri="{FF2B5EF4-FFF2-40B4-BE49-F238E27FC236}">
                  <a16:creationId xmlns:a16="http://schemas.microsoft.com/office/drawing/2014/main" id="{A0014856-A5F8-544F-98BE-B1D6878A67A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6" name="Rectangle 964">
              <a:extLst>
                <a:ext uri="{FF2B5EF4-FFF2-40B4-BE49-F238E27FC236}">
                  <a16:creationId xmlns:a16="http://schemas.microsoft.com/office/drawing/2014/main" id="{0E6FC61A-EACA-7D4E-9AA7-C7690D09369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7" name="Group 965">
              <a:extLst>
                <a:ext uri="{FF2B5EF4-FFF2-40B4-BE49-F238E27FC236}">
                  <a16:creationId xmlns:a16="http://schemas.microsoft.com/office/drawing/2014/main" id="{CF083CE2-2403-FD4E-8F7D-758E7F67FF5E}"/>
                </a:ext>
              </a:extLst>
            </p:cNvPr>
            <p:cNvGrpSpPr>
              <a:grpSpLocks/>
            </p:cNvGrpSpPr>
            <p:nvPr/>
          </p:nvGrpSpPr>
          <p:grpSpPr bwMode="auto">
            <a:xfrm>
              <a:off x="4735" y="1627"/>
              <a:ext cx="582" cy="151"/>
              <a:chOff x="614" y="2568"/>
              <a:chExt cx="725" cy="139"/>
            </a:xfrm>
          </p:grpSpPr>
          <p:sp>
            <p:nvSpPr>
              <p:cNvPr id="233" name="AutoShape 966">
                <a:extLst>
                  <a:ext uri="{FF2B5EF4-FFF2-40B4-BE49-F238E27FC236}">
                    <a16:creationId xmlns:a16="http://schemas.microsoft.com/office/drawing/2014/main" id="{5ED8E2CD-DB59-0040-9493-378A5D7DF18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4" name="AutoShape 967">
                <a:extLst>
                  <a:ext uri="{FF2B5EF4-FFF2-40B4-BE49-F238E27FC236}">
                    <a16:creationId xmlns:a16="http://schemas.microsoft.com/office/drawing/2014/main" id="{F249F021-1652-2041-9D37-82D9ADAF20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8" name="Freeform 968">
              <a:extLst>
                <a:ext uri="{FF2B5EF4-FFF2-40B4-BE49-F238E27FC236}">
                  <a16:creationId xmlns:a16="http://schemas.microsoft.com/office/drawing/2014/main" id="{2DA20985-B59E-DD4F-B452-9726DAD28D3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19" name="Group 969">
              <a:extLst>
                <a:ext uri="{FF2B5EF4-FFF2-40B4-BE49-F238E27FC236}">
                  <a16:creationId xmlns:a16="http://schemas.microsoft.com/office/drawing/2014/main" id="{68489279-23CF-FB42-9AE3-CAB3A000B96D}"/>
                </a:ext>
              </a:extLst>
            </p:cNvPr>
            <p:cNvGrpSpPr>
              <a:grpSpLocks/>
            </p:cNvGrpSpPr>
            <p:nvPr/>
          </p:nvGrpSpPr>
          <p:grpSpPr bwMode="auto">
            <a:xfrm>
              <a:off x="4739" y="1327"/>
              <a:ext cx="582" cy="139"/>
              <a:chOff x="614" y="2568"/>
              <a:chExt cx="725" cy="139"/>
            </a:xfrm>
          </p:grpSpPr>
          <p:sp>
            <p:nvSpPr>
              <p:cNvPr id="231" name="AutoShape 970">
                <a:extLst>
                  <a:ext uri="{FF2B5EF4-FFF2-40B4-BE49-F238E27FC236}">
                    <a16:creationId xmlns:a16="http://schemas.microsoft.com/office/drawing/2014/main" id="{12532EDD-6029-FD41-90A0-EB4B9A3B8C3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2" name="AutoShape 971">
                <a:extLst>
                  <a:ext uri="{FF2B5EF4-FFF2-40B4-BE49-F238E27FC236}">
                    <a16:creationId xmlns:a16="http://schemas.microsoft.com/office/drawing/2014/main" id="{2ADE9625-767F-5247-8211-3638BECC98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20" name="Rectangle 972">
              <a:extLst>
                <a:ext uri="{FF2B5EF4-FFF2-40B4-BE49-F238E27FC236}">
                  <a16:creationId xmlns:a16="http://schemas.microsoft.com/office/drawing/2014/main" id="{71E52DA0-9A54-7744-90B9-E438CBE00C1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1" name="Freeform 973">
              <a:extLst>
                <a:ext uri="{FF2B5EF4-FFF2-40B4-BE49-F238E27FC236}">
                  <a16:creationId xmlns:a16="http://schemas.microsoft.com/office/drawing/2014/main" id="{D950FAED-4EC6-7B4B-AFA5-CA2701F74D0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2" name="Freeform 974">
              <a:extLst>
                <a:ext uri="{FF2B5EF4-FFF2-40B4-BE49-F238E27FC236}">
                  <a16:creationId xmlns:a16="http://schemas.microsoft.com/office/drawing/2014/main" id="{55AF3FE0-BBE4-A74C-A9EF-B8F3AA7A0D1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 name="Oval 975">
              <a:extLst>
                <a:ext uri="{FF2B5EF4-FFF2-40B4-BE49-F238E27FC236}">
                  <a16:creationId xmlns:a16="http://schemas.microsoft.com/office/drawing/2014/main" id="{AC808981-49D6-D840-800C-F21BB910618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4" name="Freeform 976">
              <a:extLst>
                <a:ext uri="{FF2B5EF4-FFF2-40B4-BE49-F238E27FC236}">
                  <a16:creationId xmlns:a16="http://schemas.microsoft.com/office/drawing/2014/main" id="{EBD04B6D-F8F6-FE45-BBD9-3CFFE7B287D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5" name="AutoShape 977">
              <a:extLst>
                <a:ext uri="{FF2B5EF4-FFF2-40B4-BE49-F238E27FC236}">
                  <a16:creationId xmlns:a16="http://schemas.microsoft.com/office/drawing/2014/main" id="{EB968B78-CEDA-2949-925F-D6EE71A8ED4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6" name="AutoShape 978">
              <a:extLst>
                <a:ext uri="{FF2B5EF4-FFF2-40B4-BE49-F238E27FC236}">
                  <a16:creationId xmlns:a16="http://schemas.microsoft.com/office/drawing/2014/main" id="{6127245D-2639-C841-ABBD-0A2EB87194A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7" name="Oval 979">
              <a:extLst>
                <a:ext uri="{FF2B5EF4-FFF2-40B4-BE49-F238E27FC236}">
                  <a16:creationId xmlns:a16="http://schemas.microsoft.com/office/drawing/2014/main" id="{CBCE7727-73A7-814E-B244-E80EED405F6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8" name="Oval 980">
              <a:extLst>
                <a:ext uri="{FF2B5EF4-FFF2-40B4-BE49-F238E27FC236}">
                  <a16:creationId xmlns:a16="http://schemas.microsoft.com/office/drawing/2014/main" id="{7A66ECF6-DDAE-2842-92B5-EA8F14A121C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9" name="Oval 981">
              <a:extLst>
                <a:ext uri="{FF2B5EF4-FFF2-40B4-BE49-F238E27FC236}">
                  <a16:creationId xmlns:a16="http://schemas.microsoft.com/office/drawing/2014/main" id="{5A97568E-F028-FD44-8E47-C92EC6C012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0" name="Rectangle 982">
              <a:extLst>
                <a:ext uri="{FF2B5EF4-FFF2-40B4-BE49-F238E27FC236}">
                  <a16:creationId xmlns:a16="http://schemas.microsoft.com/office/drawing/2014/main" id="{A834B858-68E5-0D45-8391-2A0A996FA3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4" name="Group 590">
            <a:extLst>
              <a:ext uri="{FF2B5EF4-FFF2-40B4-BE49-F238E27FC236}">
                <a16:creationId xmlns:a16="http://schemas.microsoft.com/office/drawing/2014/main" id="{2648262B-E78D-1D4B-B3FD-3AE9CD5C321E}"/>
              </a:ext>
            </a:extLst>
          </p:cNvPr>
          <p:cNvGrpSpPr>
            <a:grpSpLocks/>
          </p:cNvGrpSpPr>
          <p:nvPr/>
        </p:nvGrpSpPr>
        <p:grpSpPr bwMode="auto">
          <a:xfrm flipH="1">
            <a:off x="7980855" y="4900161"/>
            <a:ext cx="345630" cy="320302"/>
            <a:chOff x="2839" y="3501"/>
            <a:chExt cx="755" cy="803"/>
          </a:xfrm>
        </p:grpSpPr>
        <p:pic>
          <p:nvPicPr>
            <p:cNvPr id="367" name="Picture 591" descr="desktop_computer_stylized_medium">
              <a:extLst>
                <a:ext uri="{FF2B5EF4-FFF2-40B4-BE49-F238E27FC236}">
                  <a16:creationId xmlns:a16="http://schemas.microsoft.com/office/drawing/2014/main" id="{35FBE2DB-60A7-B340-A5BB-B3699CCC02B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 name="Freeform 592">
              <a:extLst>
                <a:ext uri="{FF2B5EF4-FFF2-40B4-BE49-F238E27FC236}">
                  <a16:creationId xmlns:a16="http://schemas.microsoft.com/office/drawing/2014/main" id="{0263E665-BF2A-2F4A-ADA8-20F44C3127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47" name="Picture 1066" descr="laptop_keyboard">
            <a:extLst>
              <a:ext uri="{FF2B5EF4-FFF2-40B4-BE49-F238E27FC236}">
                <a16:creationId xmlns:a16="http://schemas.microsoft.com/office/drawing/2014/main" id="{71E89937-428E-3447-B221-C34E0D71ACE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9216586" y="6040274"/>
            <a:ext cx="253501" cy="12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1067">
            <a:extLst>
              <a:ext uri="{FF2B5EF4-FFF2-40B4-BE49-F238E27FC236}">
                <a16:creationId xmlns:a16="http://schemas.microsoft.com/office/drawing/2014/main" id="{43C21467-3265-FC4F-AF31-44A0281634BA}"/>
              </a:ext>
            </a:extLst>
          </p:cNvPr>
          <p:cNvSpPr>
            <a:spLocks/>
          </p:cNvSpPr>
          <p:nvPr/>
        </p:nvSpPr>
        <p:spPr bwMode="auto">
          <a:xfrm>
            <a:off x="9300597" y="5923494"/>
            <a:ext cx="204043" cy="15705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9" name="Picture 1068" descr="screen">
            <a:extLst>
              <a:ext uri="{FF2B5EF4-FFF2-40B4-BE49-F238E27FC236}">
                <a16:creationId xmlns:a16="http://schemas.microsoft.com/office/drawing/2014/main" id="{9868250A-D477-2944-B0F8-A7DE63DA46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10647" y="5927534"/>
            <a:ext cx="185412" cy="14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1069">
            <a:extLst>
              <a:ext uri="{FF2B5EF4-FFF2-40B4-BE49-F238E27FC236}">
                <a16:creationId xmlns:a16="http://schemas.microsoft.com/office/drawing/2014/main" id="{A4015B9E-FE1F-594E-AFA2-A5277482EA63}"/>
              </a:ext>
            </a:extLst>
          </p:cNvPr>
          <p:cNvSpPr>
            <a:spLocks/>
          </p:cNvSpPr>
          <p:nvPr/>
        </p:nvSpPr>
        <p:spPr bwMode="auto">
          <a:xfrm>
            <a:off x="9337747" y="5918861"/>
            <a:ext cx="172878" cy="29225"/>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 name="Freeform 1070">
            <a:extLst>
              <a:ext uri="{FF2B5EF4-FFF2-40B4-BE49-F238E27FC236}">
                <a16:creationId xmlns:a16="http://schemas.microsoft.com/office/drawing/2014/main" id="{1D5AA9CA-3334-2341-A3C4-E98372488698}"/>
              </a:ext>
            </a:extLst>
          </p:cNvPr>
          <p:cNvSpPr>
            <a:spLocks/>
          </p:cNvSpPr>
          <p:nvPr/>
        </p:nvSpPr>
        <p:spPr bwMode="auto">
          <a:xfrm>
            <a:off x="9298791" y="5918624"/>
            <a:ext cx="47990" cy="121650"/>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 name="Freeform 1071">
            <a:extLst>
              <a:ext uri="{FF2B5EF4-FFF2-40B4-BE49-F238E27FC236}">
                <a16:creationId xmlns:a16="http://schemas.microsoft.com/office/drawing/2014/main" id="{408815EA-3342-2D4A-AB4D-6A6AD669E0AF}"/>
              </a:ext>
            </a:extLst>
          </p:cNvPr>
          <p:cNvSpPr>
            <a:spLocks/>
          </p:cNvSpPr>
          <p:nvPr/>
        </p:nvSpPr>
        <p:spPr bwMode="auto">
          <a:xfrm>
            <a:off x="9457666" y="5940364"/>
            <a:ext cx="51716" cy="140420"/>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3" name="Freeform 1072">
            <a:extLst>
              <a:ext uri="{FF2B5EF4-FFF2-40B4-BE49-F238E27FC236}">
                <a16:creationId xmlns:a16="http://schemas.microsoft.com/office/drawing/2014/main" id="{180DED07-429A-A242-A9E3-1BBEEAF42B00}"/>
              </a:ext>
            </a:extLst>
          </p:cNvPr>
          <p:cNvSpPr>
            <a:spLocks/>
          </p:cNvSpPr>
          <p:nvPr/>
        </p:nvSpPr>
        <p:spPr bwMode="auto">
          <a:xfrm>
            <a:off x="9298226" y="6034096"/>
            <a:ext cx="189702" cy="47401"/>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4" name="Freeform 1073">
            <a:extLst>
              <a:ext uri="{FF2B5EF4-FFF2-40B4-BE49-F238E27FC236}">
                <a16:creationId xmlns:a16="http://schemas.microsoft.com/office/drawing/2014/main" id="{A86B5E1C-D4A7-804E-9345-DD2099CCFCD1}"/>
              </a:ext>
            </a:extLst>
          </p:cNvPr>
          <p:cNvSpPr>
            <a:spLocks/>
          </p:cNvSpPr>
          <p:nvPr/>
        </p:nvSpPr>
        <p:spPr bwMode="auto">
          <a:xfrm>
            <a:off x="9463425" y="5941552"/>
            <a:ext cx="48442" cy="141014"/>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5" name="Freeform 1074">
            <a:extLst>
              <a:ext uri="{FF2B5EF4-FFF2-40B4-BE49-F238E27FC236}">
                <a16:creationId xmlns:a16="http://schemas.microsoft.com/office/drawing/2014/main" id="{278E44FF-9118-764F-B154-D54B6D088972}"/>
              </a:ext>
            </a:extLst>
          </p:cNvPr>
          <p:cNvSpPr>
            <a:spLocks/>
          </p:cNvSpPr>
          <p:nvPr/>
        </p:nvSpPr>
        <p:spPr bwMode="auto">
          <a:xfrm>
            <a:off x="9298452" y="6040392"/>
            <a:ext cx="168700" cy="46807"/>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56" name="Group 1075">
            <a:extLst>
              <a:ext uri="{FF2B5EF4-FFF2-40B4-BE49-F238E27FC236}">
                <a16:creationId xmlns:a16="http://schemas.microsoft.com/office/drawing/2014/main" id="{B07A4D51-63EA-ED46-9283-3C066C8F8059}"/>
              </a:ext>
            </a:extLst>
          </p:cNvPr>
          <p:cNvGrpSpPr>
            <a:grpSpLocks/>
          </p:cNvGrpSpPr>
          <p:nvPr/>
        </p:nvGrpSpPr>
        <p:grpSpPr bwMode="auto">
          <a:xfrm>
            <a:off x="9295629" y="6090407"/>
            <a:ext cx="57249" cy="27799"/>
            <a:chOff x="1740" y="2642"/>
            <a:chExt cx="752" cy="327"/>
          </a:xfrm>
        </p:grpSpPr>
        <p:sp>
          <p:nvSpPr>
            <p:cNvPr id="163" name="Freeform 1076">
              <a:extLst>
                <a:ext uri="{FF2B5EF4-FFF2-40B4-BE49-F238E27FC236}">
                  <a16:creationId xmlns:a16="http://schemas.microsoft.com/office/drawing/2014/main" id="{362CE3DF-6498-9044-80D1-5B57C954BC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4" name="Freeform 1077">
              <a:extLst>
                <a:ext uri="{FF2B5EF4-FFF2-40B4-BE49-F238E27FC236}">
                  <a16:creationId xmlns:a16="http://schemas.microsoft.com/office/drawing/2014/main" id="{232B6CC8-39FA-8E41-89F9-D454D1953B0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Freeform 1078">
              <a:extLst>
                <a:ext uri="{FF2B5EF4-FFF2-40B4-BE49-F238E27FC236}">
                  <a16:creationId xmlns:a16="http://schemas.microsoft.com/office/drawing/2014/main" id="{14BE6CD7-1B00-AE45-A0A2-B46139077D1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 name="Freeform 1079">
              <a:extLst>
                <a:ext uri="{FF2B5EF4-FFF2-40B4-BE49-F238E27FC236}">
                  <a16:creationId xmlns:a16="http://schemas.microsoft.com/office/drawing/2014/main" id="{17D2993A-DA09-154C-81CE-F00D6DF0DB0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 name="Freeform 1080">
              <a:extLst>
                <a:ext uri="{FF2B5EF4-FFF2-40B4-BE49-F238E27FC236}">
                  <a16:creationId xmlns:a16="http://schemas.microsoft.com/office/drawing/2014/main" id="{AD580132-3A72-CF47-B834-B58CA201F7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Freeform 1081">
              <a:extLst>
                <a:ext uri="{FF2B5EF4-FFF2-40B4-BE49-F238E27FC236}">
                  <a16:creationId xmlns:a16="http://schemas.microsoft.com/office/drawing/2014/main" id="{E900C928-6E45-6449-A6C9-3DBE801B01A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57" name="Freeform 1082">
            <a:extLst>
              <a:ext uri="{FF2B5EF4-FFF2-40B4-BE49-F238E27FC236}">
                <a16:creationId xmlns:a16="http://schemas.microsoft.com/office/drawing/2014/main" id="{1ECD1A08-63F7-2B4E-84E4-3FA628039E8F}"/>
              </a:ext>
            </a:extLst>
          </p:cNvPr>
          <p:cNvSpPr>
            <a:spLocks/>
          </p:cNvSpPr>
          <p:nvPr/>
        </p:nvSpPr>
        <p:spPr bwMode="auto">
          <a:xfrm>
            <a:off x="9393642" y="6094565"/>
            <a:ext cx="69332" cy="61063"/>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 name="Freeform 1083">
            <a:extLst>
              <a:ext uri="{FF2B5EF4-FFF2-40B4-BE49-F238E27FC236}">
                <a16:creationId xmlns:a16="http://schemas.microsoft.com/office/drawing/2014/main" id="{E0CE0778-AA7C-994B-8AC5-676F1A82543C}"/>
              </a:ext>
            </a:extLst>
          </p:cNvPr>
          <p:cNvSpPr>
            <a:spLocks/>
          </p:cNvSpPr>
          <p:nvPr/>
        </p:nvSpPr>
        <p:spPr bwMode="auto">
          <a:xfrm>
            <a:off x="9216699" y="6099436"/>
            <a:ext cx="177394" cy="55717"/>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 name="Freeform 1084">
            <a:extLst>
              <a:ext uri="{FF2B5EF4-FFF2-40B4-BE49-F238E27FC236}">
                <a16:creationId xmlns:a16="http://schemas.microsoft.com/office/drawing/2014/main" id="{D2A296F6-56E0-0141-8E63-F209F1106F23}"/>
              </a:ext>
            </a:extLst>
          </p:cNvPr>
          <p:cNvSpPr>
            <a:spLocks/>
          </p:cNvSpPr>
          <p:nvPr/>
        </p:nvSpPr>
        <p:spPr bwMode="auto">
          <a:xfrm>
            <a:off x="9216812" y="6089219"/>
            <a:ext cx="1920" cy="11286"/>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 name="Freeform 1085">
            <a:extLst>
              <a:ext uri="{FF2B5EF4-FFF2-40B4-BE49-F238E27FC236}">
                <a16:creationId xmlns:a16="http://schemas.microsoft.com/office/drawing/2014/main" id="{06824F88-EE84-D347-A023-F053DA4B2B28}"/>
              </a:ext>
            </a:extLst>
          </p:cNvPr>
          <p:cNvSpPr>
            <a:spLocks/>
          </p:cNvSpPr>
          <p:nvPr/>
        </p:nvSpPr>
        <p:spPr bwMode="auto">
          <a:xfrm>
            <a:off x="9216925" y="6043244"/>
            <a:ext cx="82430" cy="46688"/>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 name="Freeform 1086">
            <a:extLst>
              <a:ext uri="{FF2B5EF4-FFF2-40B4-BE49-F238E27FC236}">
                <a16:creationId xmlns:a16="http://schemas.microsoft.com/office/drawing/2014/main" id="{36F4BB90-D696-0945-AC5D-7CBFD97A9624}"/>
              </a:ext>
            </a:extLst>
          </p:cNvPr>
          <p:cNvSpPr>
            <a:spLocks/>
          </p:cNvSpPr>
          <p:nvPr/>
        </p:nvSpPr>
        <p:spPr bwMode="auto">
          <a:xfrm>
            <a:off x="9222458" y="6091595"/>
            <a:ext cx="168248" cy="53578"/>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2" name="Freeform 1087">
            <a:extLst>
              <a:ext uri="{FF2B5EF4-FFF2-40B4-BE49-F238E27FC236}">
                <a16:creationId xmlns:a16="http://schemas.microsoft.com/office/drawing/2014/main" id="{9FC45AEE-F94E-2C41-BB56-2055DE618B24}"/>
              </a:ext>
            </a:extLst>
          </p:cNvPr>
          <p:cNvSpPr>
            <a:spLocks/>
          </p:cNvSpPr>
          <p:nvPr/>
        </p:nvSpPr>
        <p:spPr bwMode="auto">
          <a:xfrm flipV="1">
            <a:off x="9390480" y="6087793"/>
            <a:ext cx="68654" cy="55479"/>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90" name="Group 590">
            <a:extLst>
              <a:ext uri="{FF2B5EF4-FFF2-40B4-BE49-F238E27FC236}">
                <a16:creationId xmlns:a16="http://schemas.microsoft.com/office/drawing/2014/main" id="{A66A00B8-C906-204A-9EA8-BF8007089AFF}"/>
              </a:ext>
            </a:extLst>
          </p:cNvPr>
          <p:cNvGrpSpPr>
            <a:grpSpLocks/>
          </p:cNvGrpSpPr>
          <p:nvPr/>
        </p:nvGrpSpPr>
        <p:grpSpPr bwMode="auto">
          <a:xfrm flipH="1">
            <a:off x="8153909" y="5504657"/>
            <a:ext cx="345630" cy="320302"/>
            <a:chOff x="2839" y="3501"/>
            <a:chExt cx="755" cy="803"/>
          </a:xfrm>
        </p:grpSpPr>
        <p:pic>
          <p:nvPicPr>
            <p:cNvPr id="491" name="Picture 591" descr="desktop_computer_stylized_medium">
              <a:extLst>
                <a:ext uri="{FF2B5EF4-FFF2-40B4-BE49-F238E27FC236}">
                  <a16:creationId xmlns:a16="http://schemas.microsoft.com/office/drawing/2014/main" id="{0D26BE9F-5A6F-194D-95F5-9A26085A8BC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2" name="Freeform 592">
              <a:extLst>
                <a:ext uri="{FF2B5EF4-FFF2-40B4-BE49-F238E27FC236}">
                  <a16:creationId xmlns:a16="http://schemas.microsoft.com/office/drawing/2014/main" id="{F940FA7C-0178-FC42-989D-133C7D3EF04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93" name="Group 590">
            <a:extLst>
              <a:ext uri="{FF2B5EF4-FFF2-40B4-BE49-F238E27FC236}">
                <a16:creationId xmlns:a16="http://schemas.microsoft.com/office/drawing/2014/main" id="{AADF67FB-3BE7-EF42-B8A5-B005B506931A}"/>
              </a:ext>
            </a:extLst>
          </p:cNvPr>
          <p:cNvGrpSpPr>
            <a:grpSpLocks/>
          </p:cNvGrpSpPr>
          <p:nvPr/>
        </p:nvGrpSpPr>
        <p:grpSpPr bwMode="auto">
          <a:xfrm flipH="1">
            <a:off x="8552134" y="5526130"/>
            <a:ext cx="345630" cy="320302"/>
            <a:chOff x="2839" y="3501"/>
            <a:chExt cx="755" cy="803"/>
          </a:xfrm>
        </p:grpSpPr>
        <p:pic>
          <p:nvPicPr>
            <p:cNvPr id="494" name="Picture 591" descr="desktop_computer_stylized_medium">
              <a:extLst>
                <a:ext uri="{FF2B5EF4-FFF2-40B4-BE49-F238E27FC236}">
                  <a16:creationId xmlns:a16="http://schemas.microsoft.com/office/drawing/2014/main" id="{0BBC0FBB-DA3F-874A-8EBE-B51C772E068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592">
              <a:extLst>
                <a:ext uri="{FF2B5EF4-FFF2-40B4-BE49-F238E27FC236}">
                  <a16:creationId xmlns:a16="http://schemas.microsoft.com/office/drawing/2014/main" id="{A9932DBD-03D1-3E48-AE83-712DE720FE4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498" name="Picture 1066" descr="laptop_keyboard">
            <a:extLst>
              <a:ext uri="{FF2B5EF4-FFF2-40B4-BE49-F238E27FC236}">
                <a16:creationId xmlns:a16="http://schemas.microsoft.com/office/drawing/2014/main" id="{2D71707C-83CA-1C4B-8508-67E56E2ADD0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9550087" y="5949454"/>
            <a:ext cx="260920" cy="9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 name="Freeform 1067">
            <a:extLst>
              <a:ext uri="{FF2B5EF4-FFF2-40B4-BE49-F238E27FC236}">
                <a16:creationId xmlns:a16="http://schemas.microsoft.com/office/drawing/2014/main" id="{73F0FEB4-8393-CC4E-8318-ED16B301B6DC}"/>
              </a:ext>
            </a:extLst>
          </p:cNvPr>
          <p:cNvSpPr>
            <a:spLocks/>
          </p:cNvSpPr>
          <p:nvPr/>
        </p:nvSpPr>
        <p:spPr bwMode="auto">
          <a:xfrm>
            <a:off x="9636557" y="5853324"/>
            <a:ext cx="210015" cy="129281"/>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00" name="Picture 1068" descr="screen">
            <a:extLst>
              <a:ext uri="{FF2B5EF4-FFF2-40B4-BE49-F238E27FC236}">
                <a16:creationId xmlns:a16="http://schemas.microsoft.com/office/drawing/2014/main" id="{7FE7C88C-9EAD-8349-A46B-E909AEA6578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646901" y="5856649"/>
            <a:ext cx="190838" cy="117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 name="Freeform 1069">
            <a:extLst>
              <a:ext uri="{FF2B5EF4-FFF2-40B4-BE49-F238E27FC236}">
                <a16:creationId xmlns:a16="http://schemas.microsoft.com/office/drawing/2014/main" id="{0DBCF6AD-8352-3C40-B68E-0383519D20A4}"/>
              </a:ext>
            </a:extLst>
          </p:cNvPr>
          <p:cNvSpPr>
            <a:spLocks/>
          </p:cNvSpPr>
          <p:nvPr/>
        </p:nvSpPr>
        <p:spPr bwMode="auto">
          <a:xfrm>
            <a:off x="9674794" y="5849510"/>
            <a:ext cx="177937" cy="24057"/>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2" name="Freeform 1070">
            <a:extLst>
              <a:ext uri="{FF2B5EF4-FFF2-40B4-BE49-F238E27FC236}">
                <a16:creationId xmlns:a16="http://schemas.microsoft.com/office/drawing/2014/main" id="{3C23673E-599F-5241-B844-C8F96A051D11}"/>
              </a:ext>
            </a:extLst>
          </p:cNvPr>
          <p:cNvSpPr>
            <a:spLocks/>
          </p:cNvSpPr>
          <p:nvPr/>
        </p:nvSpPr>
        <p:spPr bwMode="auto">
          <a:xfrm>
            <a:off x="9634698" y="5849315"/>
            <a:ext cx="49395" cy="100139"/>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Freeform 1071">
            <a:extLst>
              <a:ext uri="{FF2B5EF4-FFF2-40B4-BE49-F238E27FC236}">
                <a16:creationId xmlns:a16="http://schemas.microsoft.com/office/drawing/2014/main" id="{4D502A0C-8868-2C4E-B6B7-F46718640A2A}"/>
              </a:ext>
            </a:extLst>
          </p:cNvPr>
          <p:cNvSpPr>
            <a:spLocks/>
          </p:cNvSpPr>
          <p:nvPr/>
        </p:nvSpPr>
        <p:spPr bwMode="auto">
          <a:xfrm>
            <a:off x="9798223" y="5867211"/>
            <a:ext cx="53230" cy="115590"/>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4" name="Freeform 1072">
            <a:extLst>
              <a:ext uri="{FF2B5EF4-FFF2-40B4-BE49-F238E27FC236}">
                <a16:creationId xmlns:a16="http://schemas.microsoft.com/office/drawing/2014/main" id="{154DEECF-C451-B140-A650-9DB9DCC41786}"/>
              </a:ext>
            </a:extLst>
          </p:cNvPr>
          <p:cNvSpPr>
            <a:spLocks/>
          </p:cNvSpPr>
          <p:nvPr/>
        </p:nvSpPr>
        <p:spPr bwMode="auto">
          <a:xfrm>
            <a:off x="9634116" y="5944369"/>
            <a:ext cx="195254" cy="3901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5" name="Freeform 1073">
            <a:extLst>
              <a:ext uri="{FF2B5EF4-FFF2-40B4-BE49-F238E27FC236}">
                <a16:creationId xmlns:a16="http://schemas.microsoft.com/office/drawing/2014/main" id="{61C09639-BDA6-1848-86B4-033F9F9979D9}"/>
              </a:ext>
            </a:extLst>
          </p:cNvPr>
          <p:cNvSpPr>
            <a:spLocks/>
          </p:cNvSpPr>
          <p:nvPr/>
        </p:nvSpPr>
        <p:spPr bwMode="auto">
          <a:xfrm>
            <a:off x="9804150" y="5868189"/>
            <a:ext cx="49860" cy="116079"/>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6" name="Freeform 1074">
            <a:extLst>
              <a:ext uri="{FF2B5EF4-FFF2-40B4-BE49-F238E27FC236}">
                <a16:creationId xmlns:a16="http://schemas.microsoft.com/office/drawing/2014/main" id="{BBF9A35C-4B4A-604C-BCA3-20BC6C3D2D8B}"/>
              </a:ext>
            </a:extLst>
          </p:cNvPr>
          <p:cNvSpPr>
            <a:spLocks/>
          </p:cNvSpPr>
          <p:nvPr/>
        </p:nvSpPr>
        <p:spPr bwMode="auto">
          <a:xfrm>
            <a:off x="9634349" y="5949552"/>
            <a:ext cx="173637" cy="38530"/>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07" name="Group 1075">
            <a:extLst>
              <a:ext uri="{FF2B5EF4-FFF2-40B4-BE49-F238E27FC236}">
                <a16:creationId xmlns:a16="http://schemas.microsoft.com/office/drawing/2014/main" id="{C228B10E-0BB1-8D40-9DB1-545E285C7600}"/>
              </a:ext>
            </a:extLst>
          </p:cNvPr>
          <p:cNvGrpSpPr>
            <a:grpSpLocks/>
          </p:cNvGrpSpPr>
          <p:nvPr/>
        </p:nvGrpSpPr>
        <p:grpSpPr bwMode="auto">
          <a:xfrm>
            <a:off x="9631443" y="5990722"/>
            <a:ext cx="58925" cy="22883"/>
            <a:chOff x="1740" y="2642"/>
            <a:chExt cx="752" cy="327"/>
          </a:xfrm>
        </p:grpSpPr>
        <p:sp>
          <p:nvSpPr>
            <p:cNvPr id="514" name="Freeform 1076">
              <a:extLst>
                <a:ext uri="{FF2B5EF4-FFF2-40B4-BE49-F238E27FC236}">
                  <a16:creationId xmlns:a16="http://schemas.microsoft.com/office/drawing/2014/main" id="{DBE93115-3362-AE4D-A30A-337520C7391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5" name="Freeform 1077">
              <a:extLst>
                <a:ext uri="{FF2B5EF4-FFF2-40B4-BE49-F238E27FC236}">
                  <a16:creationId xmlns:a16="http://schemas.microsoft.com/office/drawing/2014/main" id="{E980EACA-94CF-194A-AC7A-1415DBB4CAF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6" name="Freeform 1078">
              <a:extLst>
                <a:ext uri="{FF2B5EF4-FFF2-40B4-BE49-F238E27FC236}">
                  <a16:creationId xmlns:a16="http://schemas.microsoft.com/office/drawing/2014/main" id="{67C8CECC-A4D3-D543-A1C2-92A3DDD6045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7" name="Freeform 1079">
              <a:extLst>
                <a:ext uri="{FF2B5EF4-FFF2-40B4-BE49-F238E27FC236}">
                  <a16:creationId xmlns:a16="http://schemas.microsoft.com/office/drawing/2014/main" id="{DF7F90DA-E9FF-E64E-979A-F2C4CF6F27E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8" name="Freeform 1080">
              <a:extLst>
                <a:ext uri="{FF2B5EF4-FFF2-40B4-BE49-F238E27FC236}">
                  <a16:creationId xmlns:a16="http://schemas.microsoft.com/office/drawing/2014/main" id="{1FB7CFF5-5312-6B45-B1C9-1E8019D9AB7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9" name="Freeform 1081">
              <a:extLst>
                <a:ext uri="{FF2B5EF4-FFF2-40B4-BE49-F238E27FC236}">
                  <a16:creationId xmlns:a16="http://schemas.microsoft.com/office/drawing/2014/main" id="{F6743163-40E8-634F-BDA5-FD850E9C93C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08" name="Freeform 1082">
            <a:extLst>
              <a:ext uri="{FF2B5EF4-FFF2-40B4-BE49-F238E27FC236}">
                <a16:creationId xmlns:a16="http://schemas.microsoft.com/office/drawing/2014/main" id="{5C688E93-8024-AF4A-9FAE-F872353A70E6}"/>
              </a:ext>
            </a:extLst>
          </p:cNvPr>
          <p:cNvSpPr>
            <a:spLocks/>
          </p:cNvSpPr>
          <p:nvPr/>
        </p:nvSpPr>
        <p:spPr bwMode="auto">
          <a:xfrm>
            <a:off x="9732325" y="5994145"/>
            <a:ext cx="71361" cy="50265"/>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9" name="Freeform 1083">
            <a:extLst>
              <a:ext uri="{FF2B5EF4-FFF2-40B4-BE49-F238E27FC236}">
                <a16:creationId xmlns:a16="http://schemas.microsoft.com/office/drawing/2014/main" id="{E2D8B864-6DD1-D042-9409-8862ACC1AADF}"/>
              </a:ext>
            </a:extLst>
          </p:cNvPr>
          <p:cNvSpPr>
            <a:spLocks/>
          </p:cNvSpPr>
          <p:nvPr/>
        </p:nvSpPr>
        <p:spPr bwMode="auto">
          <a:xfrm>
            <a:off x="9550204" y="5998154"/>
            <a:ext cx="182586" cy="4586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0" name="Freeform 1084">
            <a:extLst>
              <a:ext uri="{FF2B5EF4-FFF2-40B4-BE49-F238E27FC236}">
                <a16:creationId xmlns:a16="http://schemas.microsoft.com/office/drawing/2014/main" id="{CC7A3F9E-B0BC-2945-B124-91C53102EAF2}"/>
              </a:ext>
            </a:extLst>
          </p:cNvPr>
          <p:cNvSpPr>
            <a:spLocks/>
          </p:cNvSpPr>
          <p:nvPr/>
        </p:nvSpPr>
        <p:spPr bwMode="auto">
          <a:xfrm>
            <a:off x="9550320" y="5989744"/>
            <a:ext cx="1976" cy="9290"/>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1" name="Freeform 1085">
            <a:extLst>
              <a:ext uri="{FF2B5EF4-FFF2-40B4-BE49-F238E27FC236}">
                <a16:creationId xmlns:a16="http://schemas.microsoft.com/office/drawing/2014/main" id="{B8E20EA9-88B9-0A42-A470-7AF9E8810568}"/>
              </a:ext>
            </a:extLst>
          </p:cNvPr>
          <p:cNvSpPr>
            <a:spLocks/>
          </p:cNvSpPr>
          <p:nvPr/>
        </p:nvSpPr>
        <p:spPr bwMode="auto">
          <a:xfrm>
            <a:off x="9550436" y="5951899"/>
            <a:ext cx="84843" cy="38432"/>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2" name="Freeform 1086">
            <a:extLst>
              <a:ext uri="{FF2B5EF4-FFF2-40B4-BE49-F238E27FC236}">
                <a16:creationId xmlns:a16="http://schemas.microsoft.com/office/drawing/2014/main" id="{A9D04135-B045-A743-95D7-CA5EF36EE738}"/>
              </a:ext>
            </a:extLst>
          </p:cNvPr>
          <p:cNvSpPr>
            <a:spLocks/>
          </p:cNvSpPr>
          <p:nvPr/>
        </p:nvSpPr>
        <p:spPr bwMode="auto">
          <a:xfrm>
            <a:off x="9556131" y="5991700"/>
            <a:ext cx="173172" cy="44104"/>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3" name="Freeform 1087">
            <a:extLst>
              <a:ext uri="{FF2B5EF4-FFF2-40B4-BE49-F238E27FC236}">
                <a16:creationId xmlns:a16="http://schemas.microsoft.com/office/drawing/2014/main" id="{C0583F57-71B7-B142-BC2A-15444A0CF4E5}"/>
              </a:ext>
            </a:extLst>
          </p:cNvPr>
          <p:cNvSpPr>
            <a:spLocks/>
          </p:cNvSpPr>
          <p:nvPr/>
        </p:nvSpPr>
        <p:spPr bwMode="auto">
          <a:xfrm flipV="1">
            <a:off x="9729071" y="5988571"/>
            <a:ext cx="70663" cy="45669"/>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983">
            <a:extLst>
              <a:ext uri="{FF2B5EF4-FFF2-40B4-BE49-F238E27FC236}">
                <a16:creationId xmlns:a16="http://schemas.microsoft.com/office/drawing/2014/main" id="{105B6396-94AE-3641-98AD-7B23024BF303}"/>
              </a:ext>
            </a:extLst>
          </p:cNvPr>
          <p:cNvGrpSpPr>
            <a:grpSpLocks/>
          </p:cNvGrpSpPr>
          <p:nvPr/>
        </p:nvGrpSpPr>
        <p:grpSpPr bwMode="auto">
          <a:xfrm>
            <a:off x="10017877" y="5636388"/>
            <a:ext cx="171450" cy="348944"/>
            <a:chOff x="4140" y="429"/>
            <a:chExt cx="1425" cy="2396"/>
          </a:xfrm>
        </p:grpSpPr>
        <p:sp>
          <p:nvSpPr>
            <p:cNvPr id="175" name="Freeform 984">
              <a:extLst>
                <a:ext uri="{FF2B5EF4-FFF2-40B4-BE49-F238E27FC236}">
                  <a16:creationId xmlns:a16="http://schemas.microsoft.com/office/drawing/2014/main" id="{69921432-2526-D74B-B1B3-EF4990D573EA}"/>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 name="Rectangle 985">
              <a:extLst>
                <a:ext uri="{FF2B5EF4-FFF2-40B4-BE49-F238E27FC236}">
                  <a16:creationId xmlns:a16="http://schemas.microsoft.com/office/drawing/2014/main" id="{372674DE-08A1-7340-A835-CB738EF1A644}"/>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7" name="Freeform 986">
              <a:extLst>
                <a:ext uri="{FF2B5EF4-FFF2-40B4-BE49-F238E27FC236}">
                  <a16:creationId xmlns:a16="http://schemas.microsoft.com/office/drawing/2014/main" id="{210AB56E-8E3A-464C-BA90-E5EE13DE14A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8" name="Freeform 987">
              <a:extLst>
                <a:ext uri="{FF2B5EF4-FFF2-40B4-BE49-F238E27FC236}">
                  <a16:creationId xmlns:a16="http://schemas.microsoft.com/office/drawing/2014/main" id="{4B6304D8-37E4-9743-9663-D2140A3373CD}"/>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 name="Rectangle 988">
              <a:extLst>
                <a:ext uri="{FF2B5EF4-FFF2-40B4-BE49-F238E27FC236}">
                  <a16:creationId xmlns:a16="http://schemas.microsoft.com/office/drawing/2014/main" id="{01DA0D94-4858-4748-835A-0A295C76DA1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0" name="Group 989">
              <a:extLst>
                <a:ext uri="{FF2B5EF4-FFF2-40B4-BE49-F238E27FC236}">
                  <a16:creationId xmlns:a16="http://schemas.microsoft.com/office/drawing/2014/main" id="{653C7E87-1F7F-B94B-970F-8043BE6AD494}"/>
                </a:ext>
              </a:extLst>
            </p:cNvPr>
            <p:cNvGrpSpPr>
              <a:grpSpLocks/>
            </p:cNvGrpSpPr>
            <p:nvPr/>
          </p:nvGrpSpPr>
          <p:grpSpPr bwMode="auto">
            <a:xfrm>
              <a:off x="4749" y="668"/>
              <a:ext cx="581" cy="145"/>
              <a:chOff x="614" y="2568"/>
              <a:chExt cx="725" cy="139"/>
            </a:xfrm>
          </p:grpSpPr>
          <p:sp>
            <p:nvSpPr>
              <p:cNvPr id="205" name="AutoShape 990">
                <a:extLst>
                  <a:ext uri="{FF2B5EF4-FFF2-40B4-BE49-F238E27FC236}">
                    <a16:creationId xmlns:a16="http://schemas.microsoft.com/office/drawing/2014/main" id="{9E8BF054-B12E-C746-9DCC-FFC0FBE1170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6" name="AutoShape 991">
                <a:extLst>
                  <a:ext uri="{FF2B5EF4-FFF2-40B4-BE49-F238E27FC236}">
                    <a16:creationId xmlns:a16="http://schemas.microsoft.com/office/drawing/2014/main" id="{60A26098-3AC3-5F48-AF12-0376133BA22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1" name="Rectangle 992">
              <a:extLst>
                <a:ext uri="{FF2B5EF4-FFF2-40B4-BE49-F238E27FC236}">
                  <a16:creationId xmlns:a16="http://schemas.microsoft.com/office/drawing/2014/main" id="{AB0AE9A0-AEC6-B542-BAA1-AD6A9E2574EA}"/>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2" name="Group 993">
              <a:extLst>
                <a:ext uri="{FF2B5EF4-FFF2-40B4-BE49-F238E27FC236}">
                  <a16:creationId xmlns:a16="http://schemas.microsoft.com/office/drawing/2014/main" id="{2E23BBDE-93A3-014A-8AD9-509F2B133316}"/>
                </a:ext>
              </a:extLst>
            </p:cNvPr>
            <p:cNvGrpSpPr>
              <a:grpSpLocks/>
            </p:cNvGrpSpPr>
            <p:nvPr/>
          </p:nvGrpSpPr>
          <p:grpSpPr bwMode="auto">
            <a:xfrm>
              <a:off x="4747" y="994"/>
              <a:ext cx="581" cy="134"/>
              <a:chOff x="614" y="2568"/>
              <a:chExt cx="725" cy="139"/>
            </a:xfrm>
          </p:grpSpPr>
          <p:sp>
            <p:nvSpPr>
              <p:cNvPr id="203" name="AutoShape 994">
                <a:extLst>
                  <a:ext uri="{FF2B5EF4-FFF2-40B4-BE49-F238E27FC236}">
                    <a16:creationId xmlns:a16="http://schemas.microsoft.com/office/drawing/2014/main" id="{CF10A6D2-6E36-BA46-8AB3-2A153E9ECE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4" name="AutoShape 995">
                <a:extLst>
                  <a:ext uri="{FF2B5EF4-FFF2-40B4-BE49-F238E27FC236}">
                    <a16:creationId xmlns:a16="http://schemas.microsoft.com/office/drawing/2014/main" id="{964D14B2-2639-5A46-B2D5-48A8B0C3199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3" name="Rectangle 996">
              <a:extLst>
                <a:ext uri="{FF2B5EF4-FFF2-40B4-BE49-F238E27FC236}">
                  <a16:creationId xmlns:a16="http://schemas.microsoft.com/office/drawing/2014/main" id="{426E7337-36DD-B64A-88F7-00D5A742F9A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4" name="Rectangle 997">
              <a:extLst>
                <a:ext uri="{FF2B5EF4-FFF2-40B4-BE49-F238E27FC236}">
                  <a16:creationId xmlns:a16="http://schemas.microsoft.com/office/drawing/2014/main" id="{BE4D7353-7D2D-9F42-8A6A-65BAA6259C09}"/>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5" name="Group 998">
              <a:extLst>
                <a:ext uri="{FF2B5EF4-FFF2-40B4-BE49-F238E27FC236}">
                  <a16:creationId xmlns:a16="http://schemas.microsoft.com/office/drawing/2014/main" id="{10644FFB-BF70-614B-94F5-58CB99D12E0E}"/>
                </a:ext>
              </a:extLst>
            </p:cNvPr>
            <p:cNvGrpSpPr>
              <a:grpSpLocks/>
            </p:cNvGrpSpPr>
            <p:nvPr/>
          </p:nvGrpSpPr>
          <p:grpSpPr bwMode="auto">
            <a:xfrm>
              <a:off x="4735" y="1627"/>
              <a:ext cx="582" cy="151"/>
              <a:chOff x="614" y="2568"/>
              <a:chExt cx="725" cy="139"/>
            </a:xfrm>
          </p:grpSpPr>
          <p:sp>
            <p:nvSpPr>
              <p:cNvPr id="201" name="AutoShape 999">
                <a:extLst>
                  <a:ext uri="{FF2B5EF4-FFF2-40B4-BE49-F238E27FC236}">
                    <a16:creationId xmlns:a16="http://schemas.microsoft.com/office/drawing/2014/main" id="{2EEDFBCE-8402-0442-A96B-A6412C51C66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2" name="AutoShape 1000">
                <a:extLst>
                  <a:ext uri="{FF2B5EF4-FFF2-40B4-BE49-F238E27FC236}">
                    <a16:creationId xmlns:a16="http://schemas.microsoft.com/office/drawing/2014/main" id="{5BBF678C-8365-374C-8592-2F40109183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6" name="Freeform 1001">
              <a:extLst>
                <a:ext uri="{FF2B5EF4-FFF2-40B4-BE49-F238E27FC236}">
                  <a16:creationId xmlns:a16="http://schemas.microsoft.com/office/drawing/2014/main" id="{43320BBC-6D3F-CE4C-AE57-EE45F3319F3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7" name="Group 1002">
              <a:extLst>
                <a:ext uri="{FF2B5EF4-FFF2-40B4-BE49-F238E27FC236}">
                  <a16:creationId xmlns:a16="http://schemas.microsoft.com/office/drawing/2014/main" id="{4ED748C4-471F-B74E-9328-2437DB94B8F7}"/>
                </a:ext>
              </a:extLst>
            </p:cNvPr>
            <p:cNvGrpSpPr>
              <a:grpSpLocks/>
            </p:cNvGrpSpPr>
            <p:nvPr/>
          </p:nvGrpSpPr>
          <p:grpSpPr bwMode="auto">
            <a:xfrm>
              <a:off x="4739" y="1327"/>
              <a:ext cx="582" cy="139"/>
              <a:chOff x="614" y="2568"/>
              <a:chExt cx="725" cy="139"/>
            </a:xfrm>
          </p:grpSpPr>
          <p:sp>
            <p:nvSpPr>
              <p:cNvPr id="199" name="AutoShape 1003">
                <a:extLst>
                  <a:ext uri="{FF2B5EF4-FFF2-40B4-BE49-F238E27FC236}">
                    <a16:creationId xmlns:a16="http://schemas.microsoft.com/office/drawing/2014/main" id="{DE163CA4-FABE-9B4C-973B-7160FB0CA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0" name="AutoShape 1004">
                <a:extLst>
                  <a:ext uri="{FF2B5EF4-FFF2-40B4-BE49-F238E27FC236}">
                    <a16:creationId xmlns:a16="http://schemas.microsoft.com/office/drawing/2014/main" id="{D50A283A-2FFB-A24F-A406-2910EEA8C4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8" name="Rectangle 1005">
              <a:extLst>
                <a:ext uri="{FF2B5EF4-FFF2-40B4-BE49-F238E27FC236}">
                  <a16:creationId xmlns:a16="http://schemas.microsoft.com/office/drawing/2014/main" id="{42659E43-E287-8942-BD23-94141CB4BE8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9" name="Freeform 1006">
              <a:extLst>
                <a:ext uri="{FF2B5EF4-FFF2-40B4-BE49-F238E27FC236}">
                  <a16:creationId xmlns:a16="http://schemas.microsoft.com/office/drawing/2014/main" id="{48DEF8E3-26E3-0E48-88EA-BAB435AE5150}"/>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0" name="Freeform 1007">
              <a:extLst>
                <a:ext uri="{FF2B5EF4-FFF2-40B4-BE49-F238E27FC236}">
                  <a16:creationId xmlns:a16="http://schemas.microsoft.com/office/drawing/2014/main" id="{7869EB64-11F6-624E-9B28-6986DD9D076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 name="Oval 1008">
              <a:extLst>
                <a:ext uri="{FF2B5EF4-FFF2-40B4-BE49-F238E27FC236}">
                  <a16:creationId xmlns:a16="http://schemas.microsoft.com/office/drawing/2014/main" id="{322E0F0C-40A1-7E43-B9BC-A271C6411EA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2" name="Freeform 1009">
              <a:extLst>
                <a:ext uri="{FF2B5EF4-FFF2-40B4-BE49-F238E27FC236}">
                  <a16:creationId xmlns:a16="http://schemas.microsoft.com/office/drawing/2014/main" id="{2C34A91D-8DF1-DE40-8F88-B7AB2BE630C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 name="AutoShape 1010">
              <a:extLst>
                <a:ext uri="{FF2B5EF4-FFF2-40B4-BE49-F238E27FC236}">
                  <a16:creationId xmlns:a16="http://schemas.microsoft.com/office/drawing/2014/main" id="{C10585A3-5046-F44C-A720-1B5360D1A1E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4" name="AutoShape 1011">
              <a:extLst>
                <a:ext uri="{FF2B5EF4-FFF2-40B4-BE49-F238E27FC236}">
                  <a16:creationId xmlns:a16="http://schemas.microsoft.com/office/drawing/2014/main" id="{0F1CC371-A8A5-1146-9D54-06BA5783B279}"/>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5" name="Oval 1012">
              <a:extLst>
                <a:ext uri="{FF2B5EF4-FFF2-40B4-BE49-F238E27FC236}">
                  <a16:creationId xmlns:a16="http://schemas.microsoft.com/office/drawing/2014/main" id="{165ACFDB-EB0A-EF4A-A53B-E952BF38B28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6" name="Oval 1013">
              <a:extLst>
                <a:ext uri="{FF2B5EF4-FFF2-40B4-BE49-F238E27FC236}">
                  <a16:creationId xmlns:a16="http://schemas.microsoft.com/office/drawing/2014/main" id="{8E1C86F1-E8A5-AB43-9FBE-05329F11F8D9}"/>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7" name="Oval 1014">
              <a:extLst>
                <a:ext uri="{FF2B5EF4-FFF2-40B4-BE49-F238E27FC236}">
                  <a16:creationId xmlns:a16="http://schemas.microsoft.com/office/drawing/2014/main" id="{0C189499-8A09-3E4B-B216-1DBC5D3CDC7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8" name="Rectangle 1015">
              <a:extLst>
                <a:ext uri="{FF2B5EF4-FFF2-40B4-BE49-F238E27FC236}">
                  <a16:creationId xmlns:a16="http://schemas.microsoft.com/office/drawing/2014/main" id="{F801E0C5-03DC-4947-89BB-24F841D73CA1}"/>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87" name="Group 590">
            <a:extLst>
              <a:ext uri="{FF2B5EF4-FFF2-40B4-BE49-F238E27FC236}">
                <a16:creationId xmlns:a16="http://schemas.microsoft.com/office/drawing/2014/main" id="{B2AAF0C3-BD73-634D-B492-B7CCF9735ED5}"/>
              </a:ext>
            </a:extLst>
          </p:cNvPr>
          <p:cNvGrpSpPr>
            <a:grpSpLocks/>
          </p:cNvGrpSpPr>
          <p:nvPr/>
        </p:nvGrpSpPr>
        <p:grpSpPr bwMode="auto">
          <a:xfrm flipH="1">
            <a:off x="7773981" y="5281060"/>
            <a:ext cx="345630" cy="320302"/>
            <a:chOff x="2839" y="3501"/>
            <a:chExt cx="755" cy="803"/>
          </a:xfrm>
        </p:grpSpPr>
        <p:pic>
          <p:nvPicPr>
            <p:cNvPr id="488" name="Picture 591" descr="desktop_computer_stylized_medium">
              <a:extLst>
                <a:ext uri="{FF2B5EF4-FFF2-40B4-BE49-F238E27FC236}">
                  <a16:creationId xmlns:a16="http://schemas.microsoft.com/office/drawing/2014/main" id="{1B000E5D-AA79-9741-93EF-69776E79DCF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592">
              <a:extLst>
                <a:ext uri="{FF2B5EF4-FFF2-40B4-BE49-F238E27FC236}">
                  <a16:creationId xmlns:a16="http://schemas.microsoft.com/office/drawing/2014/main" id="{E285DBFE-A1C0-DE49-94FA-3F8D49F9AA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9" name="Rectangle 8">
            <a:extLst>
              <a:ext uri="{FF2B5EF4-FFF2-40B4-BE49-F238E27FC236}">
                <a16:creationId xmlns:a16="http://schemas.microsoft.com/office/drawing/2014/main" id="{04483029-0B46-154F-9CA3-FEA06875B8DB}"/>
              </a:ext>
            </a:extLst>
          </p:cNvPr>
          <p:cNvSpPr/>
          <p:nvPr/>
        </p:nvSpPr>
        <p:spPr>
          <a:xfrm>
            <a:off x="6471025" y="1451551"/>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A912210B-AFA0-C747-B0D5-6E0D32FFEF07}"/>
              </a:ext>
            </a:extLst>
          </p:cNvPr>
          <p:cNvGrpSpPr/>
          <p:nvPr/>
        </p:nvGrpSpPr>
        <p:grpSpPr>
          <a:xfrm>
            <a:off x="7439074" y="1859725"/>
            <a:ext cx="4144321" cy="4127477"/>
            <a:chOff x="7439074" y="1859725"/>
            <a:chExt cx="4144321" cy="4127477"/>
          </a:xfrm>
        </p:grpSpPr>
        <p:grpSp>
          <p:nvGrpSpPr>
            <p:cNvPr id="15" name="Group 14">
              <a:extLst>
                <a:ext uri="{FF2B5EF4-FFF2-40B4-BE49-F238E27FC236}">
                  <a16:creationId xmlns:a16="http://schemas.microsoft.com/office/drawing/2014/main" id="{5DBD1858-2E40-9545-88AD-AAD37777C13D}"/>
                </a:ext>
              </a:extLst>
            </p:cNvPr>
            <p:cNvGrpSpPr/>
            <p:nvPr/>
          </p:nvGrpSpPr>
          <p:grpSpPr>
            <a:xfrm>
              <a:off x="7439074" y="1859725"/>
              <a:ext cx="1802647" cy="1120859"/>
              <a:chOff x="7439074" y="1859725"/>
              <a:chExt cx="1802647" cy="1120859"/>
            </a:xfrm>
          </p:grpSpPr>
          <p:pic>
            <p:nvPicPr>
              <p:cNvPr id="242" name="Picture 799" descr="cell_tower_radiation copy">
                <a:extLst>
                  <a:ext uri="{FF2B5EF4-FFF2-40B4-BE49-F238E27FC236}">
                    <a16:creationId xmlns:a16="http://schemas.microsoft.com/office/drawing/2014/main" id="{B5B28CD6-3076-384D-8180-86543C59B6C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Line 426">
                <a:extLst>
                  <a:ext uri="{FF2B5EF4-FFF2-40B4-BE49-F238E27FC236}">
                    <a16:creationId xmlns:a16="http://schemas.microsoft.com/office/drawing/2014/main" id="{DDAEB50C-98DD-DA43-B9C4-9AB7F9ED5BFD}"/>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41" name="Group 783">
                <a:extLst>
                  <a:ext uri="{FF2B5EF4-FFF2-40B4-BE49-F238E27FC236}">
                    <a16:creationId xmlns:a16="http://schemas.microsoft.com/office/drawing/2014/main" id="{02FEAFB4-9831-B64A-9F54-92C532E8F36E}"/>
                  </a:ext>
                </a:extLst>
              </p:cNvPr>
              <p:cNvGrpSpPr>
                <a:grpSpLocks/>
              </p:cNvGrpSpPr>
              <p:nvPr/>
            </p:nvGrpSpPr>
            <p:grpSpPr bwMode="auto">
              <a:xfrm>
                <a:off x="8050698" y="2309376"/>
                <a:ext cx="298450" cy="464008"/>
                <a:chOff x="3130" y="3288"/>
                <a:chExt cx="410" cy="742"/>
              </a:xfrm>
            </p:grpSpPr>
            <p:sp>
              <p:nvSpPr>
                <p:cNvPr id="244" name="Line 270">
                  <a:extLst>
                    <a:ext uri="{FF2B5EF4-FFF2-40B4-BE49-F238E27FC236}">
                      <a16:creationId xmlns:a16="http://schemas.microsoft.com/office/drawing/2014/main" id="{A9300902-94F3-8949-9A54-8B95986ACBE5}"/>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 name="Line 271">
                  <a:extLst>
                    <a:ext uri="{FF2B5EF4-FFF2-40B4-BE49-F238E27FC236}">
                      <a16:creationId xmlns:a16="http://schemas.microsoft.com/office/drawing/2014/main" id="{B93F32E3-8690-BD4B-B848-94E1FAAB5E88}"/>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6" name="Line 272">
                  <a:extLst>
                    <a:ext uri="{FF2B5EF4-FFF2-40B4-BE49-F238E27FC236}">
                      <a16:creationId xmlns:a16="http://schemas.microsoft.com/office/drawing/2014/main" id="{AB0BEDC3-F0F0-4E42-A55F-57AC0548D591}"/>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7" name="Line 273">
                  <a:extLst>
                    <a:ext uri="{FF2B5EF4-FFF2-40B4-BE49-F238E27FC236}">
                      <a16:creationId xmlns:a16="http://schemas.microsoft.com/office/drawing/2014/main" id="{3AF299DE-8F54-D84C-B398-5B3B44C53A96}"/>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8" name="Line 274">
                  <a:extLst>
                    <a:ext uri="{FF2B5EF4-FFF2-40B4-BE49-F238E27FC236}">
                      <a16:creationId xmlns:a16="http://schemas.microsoft.com/office/drawing/2014/main" id="{C2005C3C-C4BA-FD44-A127-E5C4FE594D94}"/>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9" name="Line 275">
                  <a:extLst>
                    <a:ext uri="{FF2B5EF4-FFF2-40B4-BE49-F238E27FC236}">
                      <a16:creationId xmlns:a16="http://schemas.microsoft.com/office/drawing/2014/main" id="{948DF918-9246-AF45-A55F-C5B7436635B2}"/>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 name="Line 276">
                  <a:extLst>
                    <a:ext uri="{FF2B5EF4-FFF2-40B4-BE49-F238E27FC236}">
                      <a16:creationId xmlns:a16="http://schemas.microsoft.com/office/drawing/2014/main" id="{3D1534AB-9253-A140-B4C5-81F085C4528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1" name="Line 277">
                  <a:extLst>
                    <a:ext uri="{FF2B5EF4-FFF2-40B4-BE49-F238E27FC236}">
                      <a16:creationId xmlns:a16="http://schemas.microsoft.com/office/drawing/2014/main" id="{3BA377A2-6A51-F64B-AA8B-4FB90FAA7D33}"/>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2" name="Line 278">
                  <a:extLst>
                    <a:ext uri="{FF2B5EF4-FFF2-40B4-BE49-F238E27FC236}">
                      <a16:creationId xmlns:a16="http://schemas.microsoft.com/office/drawing/2014/main" id="{FA310FA6-4B1E-0047-8066-8AF44673F2B8}"/>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3" name="Line 279">
                  <a:extLst>
                    <a:ext uri="{FF2B5EF4-FFF2-40B4-BE49-F238E27FC236}">
                      <a16:creationId xmlns:a16="http://schemas.microsoft.com/office/drawing/2014/main" id="{254B094E-F3D3-0F46-BF4E-A226644B01D8}"/>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4" name="Line 280">
                  <a:extLst>
                    <a:ext uri="{FF2B5EF4-FFF2-40B4-BE49-F238E27FC236}">
                      <a16:creationId xmlns:a16="http://schemas.microsoft.com/office/drawing/2014/main" id="{9805319A-9CA5-7340-811A-8DBCB5A2BAC3}"/>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Line 281">
                  <a:extLst>
                    <a:ext uri="{FF2B5EF4-FFF2-40B4-BE49-F238E27FC236}">
                      <a16:creationId xmlns:a16="http://schemas.microsoft.com/office/drawing/2014/main" id="{6042C4DF-7427-904B-A064-26708AF48089}"/>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 name="Line 282">
                  <a:extLst>
                    <a:ext uri="{FF2B5EF4-FFF2-40B4-BE49-F238E27FC236}">
                      <a16:creationId xmlns:a16="http://schemas.microsoft.com/office/drawing/2014/main" id="{21FF36A4-E56F-C94A-8E67-9A6E4DA844B2}"/>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 name="Line 283">
                  <a:extLst>
                    <a:ext uri="{FF2B5EF4-FFF2-40B4-BE49-F238E27FC236}">
                      <a16:creationId xmlns:a16="http://schemas.microsoft.com/office/drawing/2014/main" id="{C6A0831D-FA2C-E744-8FE0-FDFDDB5FDD0D}"/>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 name="Line 284">
                  <a:extLst>
                    <a:ext uri="{FF2B5EF4-FFF2-40B4-BE49-F238E27FC236}">
                      <a16:creationId xmlns:a16="http://schemas.microsoft.com/office/drawing/2014/main" id="{65548550-729A-4849-9DC4-127F8FE86B26}"/>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07" name="Group 406">
                <a:extLst>
                  <a:ext uri="{FF2B5EF4-FFF2-40B4-BE49-F238E27FC236}">
                    <a16:creationId xmlns:a16="http://schemas.microsoft.com/office/drawing/2014/main" id="{CBD7A282-C22D-714A-88F1-C7D4EDD107F8}"/>
                  </a:ext>
                </a:extLst>
              </p:cNvPr>
              <p:cNvGrpSpPr/>
              <p:nvPr/>
            </p:nvGrpSpPr>
            <p:grpSpPr>
              <a:xfrm>
                <a:off x="8439827" y="2812309"/>
                <a:ext cx="353678" cy="168275"/>
                <a:chOff x="7493876" y="2774731"/>
                <a:chExt cx="1481958" cy="894622"/>
              </a:xfrm>
            </p:grpSpPr>
            <p:sp>
              <p:nvSpPr>
                <p:cNvPr id="408" name="Freeform 407">
                  <a:extLst>
                    <a:ext uri="{FF2B5EF4-FFF2-40B4-BE49-F238E27FC236}">
                      <a16:creationId xmlns:a16="http://schemas.microsoft.com/office/drawing/2014/main" id="{3C206862-9269-EE48-877D-EE261101A44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09" name="Oval 408">
                  <a:extLst>
                    <a:ext uri="{FF2B5EF4-FFF2-40B4-BE49-F238E27FC236}">
                      <a16:creationId xmlns:a16="http://schemas.microsoft.com/office/drawing/2014/main" id="{9B69A2C6-F31C-E749-B77A-1818B15E1B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10" name="Group 409">
                  <a:extLst>
                    <a:ext uri="{FF2B5EF4-FFF2-40B4-BE49-F238E27FC236}">
                      <a16:creationId xmlns:a16="http://schemas.microsoft.com/office/drawing/2014/main" id="{08BE9AB8-F5DA-4D4A-9621-9AB05D691F0C}"/>
                    </a:ext>
                  </a:extLst>
                </p:cNvPr>
                <p:cNvGrpSpPr/>
                <p:nvPr/>
              </p:nvGrpSpPr>
              <p:grpSpPr>
                <a:xfrm>
                  <a:off x="7713663" y="2848339"/>
                  <a:ext cx="1042107" cy="425543"/>
                  <a:chOff x="7786941" y="2884917"/>
                  <a:chExt cx="897649" cy="353919"/>
                </a:xfrm>
              </p:grpSpPr>
              <p:sp>
                <p:nvSpPr>
                  <p:cNvPr id="411" name="Freeform 410">
                    <a:extLst>
                      <a:ext uri="{FF2B5EF4-FFF2-40B4-BE49-F238E27FC236}">
                        <a16:creationId xmlns:a16="http://schemas.microsoft.com/office/drawing/2014/main" id="{56E730F0-5BB3-6446-9D5B-82D51B9EDA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2" name="Freeform 411">
                    <a:extLst>
                      <a:ext uri="{FF2B5EF4-FFF2-40B4-BE49-F238E27FC236}">
                        <a16:creationId xmlns:a16="http://schemas.microsoft.com/office/drawing/2014/main" id="{5BA37E27-2FC6-BA43-8A97-14171CB51FD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3" name="Freeform 412">
                    <a:extLst>
                      <a:ext uri="{FF2B5EF4-FFF2-40B4-BE49-F238E27FC236}">
                        <a16:creationId xmlns:a16="http://schemas.microsoft.com/office/drawing/2014/main" id="{CCB37CB3-304F-6144-85D0-8B420BDD08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4" name="Freeform 413">
                    <a:extLst>
                      <a:ext uri="{FF2B5EF4-FFF2-40B4-BE49-F238E27FC236}">
                        <a16:creationId xmlns:a16="http://schemas.microsoft.com/office/drawing/2014/main" id="{BD0CA8E5-A033-834A-A402-E2EFB2FBBFC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360" name="Picture 654" descr="antenna_radiation_stylized">
                <a:extLst>
                  <a:ext uri="{FF2B5EF4-FFF2-40B4-BE49-F238E27FC236}">
                    <a16:creationId xmlns:a16="http://schemas.microsoft.com/office/drawing/2014/main" id="{0A17C594-505E-6F41-AEEB-272A31DFD26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50224" y="1859725"/>
                <a:ext cx="415925" cy="8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017" descr="antenna_stylized">
                <a:extLst>
                  <a:ext uri="{FF2B5EF4-FFF2-40B4-BE49-F238E27FC236}">
                    <a16:creationId xmlns:a16="http://schemas.microsoft.com/office/drawing/2014/main" id="{27A537F5-5D99-BF4C-9B11-E9782673F1A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439074" y="235661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1017" descr="antenna_stylized">
                <a:extLst>
                  <a:ext uri="{FF2B5EF4-FFF2-40B4-BE49-F238E27FC236}">
                    <a16:creationId xmlns:a16="http://schemas.microsoft.com/office/drawing/2014/main" id="{F4E4C4C0-89A6-D74D-B25C-228CE5BC1DB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37781" y="231972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1017" descr="antenna_stylized">
                <a:extLst>
                  <a:ext uri="{FF2B5EF4-FFF2-40B4-BE49-F238E27FC236}">
                    <a16:creationId xmlns:a16="http://schemas.microsoft.com/office/drawing/2014/main" id="{F0886BE8-9B0B-F046-92AA-1AC818378EA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711019" y="205912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11">
              <a:extLst>
                <a:ext uri="{FF2B5EF4-FFF2-40B4-BE49-F238E27FC236}">
                  <a16:creationId xmlns:a16="http://schemas.microsoft.com/office/drawing/2014/main" id="{4C0639A7-533B-6644-A560-40B5151A7BE4}"/>
                </a:ext>
              </a:extLst>
            </p:cNvPr>
            <p:cNvGrpSpPr/>
            <p:nvPr/>
          </p:nvGrpSpPr>
          <p:grpSpPr>
            <a:xfrm>
              <a:off x="7493518" y="3325424"/>
              <a:ext cx="911538" cy="843226"/>
              <a:chOff x="7493518" y="3325424"/>
              <a:chExt cx="911538" cy="843226"/>
            </a:xfrm>
          </p:grpSpPr>
          <p:pic>
            <p:nvPicPr>
              <p:cNvPr id="261" name="Picture 777" descr="access_point_stylized_small">
                <a:extLst>
                  <a:ext uri="{FF2B5EF4-FFF2-40B4-BE49-F238E27FC236}">
                    <a16:creationId xmlns:a16="http://schemas.microsoft.com/office/drawing/2014/main" id="{FA9A412B-D725-D449-8707-A3626DCB481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0FFCC6D2-A029-1E45-9C4D-1FF4453F0EB7}"/>
                  </a:ext>
                </a:extLst>
              </p:cNvPr>
              <p:cNvGrpSpPr/>
              <p:nvPr/>
            </p:nvGrpSpPr>
            <p:grpSpPr>
              <a:xfrm>
                <a:off x="7493518" y="3325424"/>
                <a:ext cx="911538" cy="816238"/>
                <a:chOff x="7493518" y="3325424"/>
                <a:chExt cx="911538" cy="816238"/>
              </a:xfrm>
            </p:grpSpPr>
            <p:sp>
              <p:nvSpPr>
                <p:cNvPr id="33" name="Line 443">
                  <a:extLst>
                    <a:ext uri="{FF2B5EF4-FFF2-40B4-BE49-F238E27FC236}">
                      <a16:creationId xmlns:a16="http://schemas.microsoft.com/office/drawing/2014/main" id="{BCDF073B-F330-A345-A512-B85DFD399D1F}"/>
                    </a:ext>
                  </a:extLst>
                </p:cNvPr>
                <p:cNvSpPr>
                  <a:spLocks noChangeShapeType="1"/>
                </p:cNvSpPr>
                <p:nvPr/>
              </p:nvSpPr>
              <p:spPr bwMode="auto">
                <a:xfrm>
                  <a:off x="8247778" y="3829970"/>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Line 449">
                  <a:extLst>
                    <a:ext uri="{FF2B5EF4-FFF2-40B4-BE49-F238E27FC236}">
                      <a16:creationId xmlns:a16="http://schemas.microsoft.com/office/drawing/2014/main" id="{53CD988A-3515-7242-9C29-87AF281086FD}"/>
                    </a:ext>
                  </a:extLst>
                </p:cNvPr>
                <p:cNvSpPr>
                  <a:spLocks noChangeShapeType="1"/>
                </p:cNvSpPr>
                <p:nvPr/>
              </p:nvSpPr>
              <p:spPr bwMode="auto">
                <a:xfrm flipV="1">
                  <a:off x="7857253" y="4041107"/>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62" name="Picture 778" descr="antenna_radiation_stylized">
                  <a:extLst>
                    <a:ext uri="{FF2B5EF4-FFF2-40B4-BE49-F238E27FC236}">
                      <a16:creationId xmlns:a16="http://schemas.microsoft.com/office/drawing/2014/main" id="{B73E5F98-BC74-DB47-BA02-5F29DC67572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5" name="Group 414">
                  <a:extLst>
                    <a:ext uri="{FF2B5EF4-FFF2-40B4-BE49-F238E27FC236}">
                      <a16:creationId xmlns:a16="http://schemas.microsoft.com/office/drawing/2014/main" id="{F0DE4078-0801-A244-9A82-F7502B8B24A0}"/>
                    </a:ext>
                  </a:extLst>
                </p:cNvPr>
                <p:cNvGrpSpPr/>
                <p:nvPr/>
              </p:nvGrpSpPr>
              <p:grpSpPr>
                <a:xfrm>
                  <a:off x="8050070" y="3965994"/>
                  <a:ext cx="354986" cy="175668"/>
                  <a:chOff x="7493876" y="2774731"/>
                  <a:chExt cx="1481958" cy="894622"/>
                </a:xfrm>
              </p:grpSpPr>
              <p:sp>
                <p:nvSpPr>
                  <p:cNvPr id="416" name="Freeform 415">
                    <a:extLst>
                      <a:ext uri="{FF2B5EF4-FFF2-40B4-BE49-F238E27FC236}">
                        <a16:creationId xmlns:a16="http://schemas.microsoft.com/office/drawing/2014/main" id="{EA784F43-D793-4342-92F3-EBC3632212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17" name="Oval 416">
                    <a:extLst>
                      <a:ext uri="{FF2B5EF4-FFF2-40B4-BE49-F238E27FC236}">
                        <a16:creationId xmlns:a16="http://schemas.microsoft.com/office/drawing/2014/main" id="{75841943-4184-5D4E-AAD4-8FEAC9D733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18" name="Group 417">
                    <a:extLst>
                      <a:ext uri="{FF2B5EF4-FFF2-40B4-BE49-F238E27FC236}">
                        <a16:creationId xmlns:a16="http://schemas.microsoft.com/office/drawing/2014/main" id="{23FBC748-DCBA-AA41-A6F7-895374D50CDF}"/>
                      </a:ext>
                    </a:extLst>
                  </p:cNvPr>
                  <p:cNvGrpSpPr/>
                  <p:nvPr/>
                </p:nvGrpSpPr>
                <p:grpSpPr>
                  <a:xfrm>
                    <a:off x="7713663" y="2848339"/>
                    <a:ext cx="1042107" cy="425543"/>
                    <a:chOff x="7786941" y="2884917"/>
                    <a:chExt cx="897649" cy="353919"/>
                  </a:xfrm>
                </p:grpSpPr>
                <p:sp>
                  <p:nvSpPr>
                    <p:cNvPr id="419" name="Freeform 418">
                      <a:extLst>
                        <a:ext uri="{FF2B5EF4-FFF2-40B4-BE49-F238E27FC236}">
                          <a16:creationId xmlns:a16="http://schemas.microsoft.com/office/drawing/2014/main" id="{96DA1F2B-2063-8C40-BF46-086C20D317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0" name="Freeform 419">
                      <a:extLst>
                        <a:ext uri="{FF2B5EF4-FFF2-40B4-BE49-F238E27FC236}">
                          <a16:creationId xmlns:a16="http://schemas.microsoft.com/office/drawing/2014/main" id="{8A1EF987-02EE-DA4D-8224-02537D5034D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1" name="Freeform 420">
                      <a:extLst>
                        <a:ext uri="{FF2B5EF4-FFF2-40B4-BE49-F238E27FC236}">
                          <a16:creationId xmlns:a16="http://schemas.microsoft.com/office/drawing/2014/main" id="{1FC5854A-AF8F-6841-92AD-B18DDAF1E9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2" name="Freeform 421">
                      <a:extLst>
                        <a:ext uri="{FF2B5EF4-FFF2-40B4-BE49-F238E27FC236}">
                          <a16:creationId xmlns:a16="http://schemas.microsoft.com/office/drawing/2014/main" id="{A510FA68-BEB6-B54A-A1D4-984168F8571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91" name="Picture 1115" descr="antenna_stylized">
                  <a:extLst>
                    <a:ext uri="{FF2B5EF4-FFF2-40B4-BE49-F238E27FC236}">
                      <a16:creationId xmlns:a16="http://schemas.microsoft.com/office/drawing/2014/main" id="{1821BC3E-6137-D844-92B9-4BA4CFF41F6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93518" y="341914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115" descr="antenna_stylized">
                  <a:extLst>
                    <a:ext uri="{FF2B5EF4-FFF2-40B4-BE49-F238E27FC236}">
                      <a16:creationId xmlns:a16="http://schemas.microsoft.com/office/drawing/2014/main" id="{C1A64F68-4D16-AE4F-AB60-09D2C0CF0E2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03435" y="33254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6" name="Group 15">
              <a:extLst>
                <a:ext uri="{FF2B5EF4-FFF2-40B4-BE49-F238E27FC236}">
                  <a16:creationId xmlns:a16="http://schemas.microsoft.com/office/drawing/2014/main" id="{E43A22F9-CEFC-E64E-9231-138462077C83}"/>
                </a:ext>
              </a:extLst>
            </p:cNvPr>
            <p:cNvGrpSpPr/>
            <p:nvPr/>
          </p:nvGrpSpPr>
          <p:grpSpPr>
            <a:xfrm>
              <a:off x="10884085" y="3428485"/>
              <a:ext cx="604586" cy="405973"/>
              <a:chOff x="10884085" y="3428485"/>
              <a:chExt cx="604586" cy="405973"/>
            </a:xfrm>
          </p:grpSpPr>
          <p:grpSp>
            <p:nvGrpSpPr>
              <p:cNvPr id="455" name="Group 454">
                <a:extLst>
                  <a:ext uri="{FF2B5EF4-FFF2-40B4-BE49-F238E27FC236}">
                    <a16:creationId xmlns:a16="http://schemas.microsoft.com/office/drawing/2014/main" id="{52B7B73B-1125-084D-8669-C68CC371DDC6}"/>
                  </a:ext>
                </a:extLst>
              </p:cNvPr>
              <p:cNvGrpSpPr/>
              <p:nvPr/>
            </p:nvGrpSpPr>
            <p:grpSpPr>
              <a:xfrm>
                <a:off x="10884085" y="3601365"/>
                <a:ext cx="170989" cy="97052"/>
                <a:chOff x="7493876" y="2774731"/>
                <a:chExt cx="1481958" cy="894622"/>
              </a:xfrm>
            </p:grpSpPr>
            <p:sp>
              <p:nvSpPr>
                <p:cNvPr id="456" name="Freeform 455">
                  <a:extLst>
                    <a:ext uri="{FF2B5EF4-FFF2-40B4-BE49-F238E27FC236}">
                      <a16:creationId xmlns:a16="http://schemas.microsoft.com/office/drawing/2014/main" id="{3196A4F9-B139-4D4B-B210-0318216604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57" name="Oval 456">
                  <a:extLst>
                    <a:ext uri="{FF2B5EF4-FFF2-40B4-BE49-F238E27FC236}">
                      <a16:creationId xmlns:a16="http://schemas.microsoft.com/office/drawing/2014/main" id="{1D1C7F3A-BE45-014B-AF9C-58CA77DA029D}"/>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8" name="Group 457">
                  <a:extLst>
                    <a:ext uri="{FF2B5EF4-FFF2-40B4-BE49-F238E27FC236}">
                      <a16:creationId xmlns:a16="http://schemas.microsoft.com/office/drawing/2014/main" id="{83DFFE47-64E8-F54C-8ABC-E896DA957F0D}"/>
                    </a:ext>
                  </a:extLst>
                </p:cNvPr>
                <p:cNvGrpSpPr/>
                <p:nvPr/>
              </p:nvGrpSpPr>
              <p:grpSpPr>
                <a:xfrm>
                  <a:off x="7713663" y="2848339"/>
                  <a:ext cx="1042107" cy="425543"/>
                  <a:chOff x="7786941" y="2884917"/>
                  <a:chExt cx="897649" cy="353919"/>
                </a:xfrm>
              </p:grpSpPr>
              <p:sp>
                <p:nvSpPr>
                  <p:cNvPr id="459" name="Freeform 458">
                    <a:extLst>
                      <a:ext uri="{FF2B5EF4-FFF2-40B4-BE49-F238E27FC236}">
                        <a16:creationId xmlns:a16="http://schemas.microsoft.com/office/drawing/2014/main" id="{2A9F0EE2-8F99-EB4D-9331-7AE3BDCBE9C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0" name="Freeform 459">
                    <a:extLst>
                      <a:ext uri="{FF2B5EF4-FFF2-40B4-BE49-F238E27FC236}">
                        <a16:creationId xmlns:a16="http://schemas.microsoft.com/office/drawing/2014/main" id="{2E314A90-8DB8-2A49-8BB6-D51C2DAE9CF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1" name="Freeform 460">
                    <a:extLst>
                      <a:ext uri="{FF2B5EF4-FFF2-40B4-BE49-F238E27FC236}">
                        <a16:creationId xmlns:a16="http://schemas.microsoft.com/office/drawing/2014/main" id="{7D8C0277-204E-2B4D-B954-94739B9DE7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2" name="Freeform 461">
                    <a:extLst>
                      <a:ext uri="{FF2B5EF4-FFF2-40B4-BE49-F238E27FC236}">
                        <a16:creationId xmlns:a16="http://schemas.microsoft.com/office/drawing/2014/main" id="{69955D3C-6D1B-EA40-8228-73DF01564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92" name="Group 391">
                <a:extLst>
                  <a:ext uri="{FF2B5EF4-FFF2-40B4-BE49-F238E27FC236}">
                    <a16:creationId xmlns:a16="http://schemas.microsoft.com/office/drawing/2014/main" id="{710FDFDB-5658-6346-883B-53F72A0E1C90}"/>
                  </a:ext>
                </a:extLst>
              </p:cNvPr>
              <p:cNvGrpSpPr/>
              <p:nvPr/>
            </p:nvGrpSpPr>
            <p:grpSpPr>
              <a:xfrm>
                <a:off x="11064947" y="3428485"/>
                <a:ext cx="423724" cy="405973"/>
                <a:chOff x="5103720" y="2693365"/>
                <a:chExt cx="611650" cy="414788"/>
              </a:xfrm>
            </p:grpSpPr>
            <p:cxnSp>
              <p:nvCxnSpPr>
                <p:cNvPr id="393" name="Straight Connector 392">
                  <a:extLst>
                    <a:ext uri="{FF2B5EF4-FFF2-40B4-BE49-F238E27FC236}">
                      <a16:creationId xmlns:a16="http://schemas.microsoft.com/office/drawing/2014/main" id="{21121473-8384-8944-A0B5-DD441780262C}"/>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95" name="Group 394">
                  <a:extLst>
                    <a:ext uri="{FF2B5EF4-FFF2-40B4-BE49-F238E27FC236}">
                      <a16:creationId xmlns:a16="http://schemas.microsoft.com/office/drawing/2014/main" id="{11366773-360A-0449-911A-80462659C660}"/>
                    </a:ext>
                  </a:extLst>
                </p:cNvPr>
                <p:cNvGrpSpPr/>
                <p:nvPr/>
              </p:nvGrpSpPr>
              <p:grpSpPr>
                <a:xfrm>
                  <a:off x="5275406" y="2693365"/>
                  <a:ext cx="439964" cy="414788"/>
                  <a:chOff x="5275406" y="2711455"/>
                  <a:chExt cx="452949" cy="405518"/>
                </a:xfrm>
              </p:grpSpPr>
              <p:pic>
                <p:nvPicPr>
                  <p:cNvPr id="396" name="Picture 395" descr="server_rack.png">
                    <a:extLst>
                      <a:ext uri="{FF2B5EF4-FFF2-40B4-BE49-F238E27FC236}">
                        <a16:creationId xmlns:a16="http://schemas.microsoft.com/office/drawing/2014/main" id="{361EFF3D-6A1F-2646-B975-1FACB4284FB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97" name="Picture 396" descr="server_rack.png">
                    <a:extLst>
                      <a:ext uri="{FF2B5EF4-FFF2-40B4-BE49-F238E27FC236}">
                        <a16:creationId xmlns:a16="http://schemas.microsoft.com/office/drawing/2014/main" id="{E83F8942-DE11-A747-A5A4-EDFBB17BFC8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98" name="Picture 397" descr="server_rack.png">
                    <a:extLst>
                      <a:ext uri="{FF2B5EF4-FFF2-40B4-BE49-F238E27FC236}">
                        <a16:creationId xmlns:a16="http://schemas.microsoft.com/office/drawing/2014/main" id="{300ED1AC-F5EE-3C49-B963-42178C24340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10" name="Group 9">
              <a:extLst>
                <a:ext uri="{FF2B5EF4-FFF2-40B4-BE49-F238E27FC236}">
                  <a16:creationId xmlns:a16="http://schemas.microsoft.com/office/drawing/2014/main" id="{F94C1D3C-A4C3-8F43-933A-1DDD15B3AD09}"/>
                </a:ext>
              </a:extLst>
            </p:cNvPr>
            <p:cNvGrpSpPr/>
            <p:nvPr/>
          </p:nvGrpSpPr>
          <p:grpSpPr>
            <a:xfrm>
              <a:off x="7975881" y="4741266"/>
              <a:ext cx="2318709" cy="1245936"/>
              <a:chOff x="7948367" y="4775686"/>
              <a:chExt cx="2318709" cy="1245936"/>
            </a:xfrm>
          </p:grpSpPr>
          <p:sp>
            <p:nvSpPr>
              <p:cNvPr id="22" name="Line 428">
                <a:extLst>
                  <a:ext uri="{FF2B5EF4-FFF2-40B4-BE49-F238E27FC236}">
                    <a16:creationId xmlns:a16="http://schemas.microsoft.com/office/drawing/2014/main" id="{28DDE19D-11FD-214B-B68A-9F6AAEA3AAEC}"/>
                  </a:ext>
                </a:extLst>
              </p:cNvPr>
              <p:cNvSpPr>
                <a:spLocks noChangeShapeType="1"/>
              </p:cNvSpPr>
              <p:nvPr/>
            </p:nvSpPr>
            <p:spPr bwMode="auto">
              <a:xfrm rot="16200000" flipV="1">
                <a:off x="9789609" y="5251739"/>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Line 435">
                <a:extLst>
                  <a:ext uri="{FF2B5EF4-FFF2-40B4-BE49-F238E27FC236}">
                    <a16:creationId xmlns:a16="http://schemas.microsoft.com/office/drawing/2014/main" id="{D2EFF5DE-9380-7D46-847C-7986E80C63F3}"/>
                  </a:ext>
                </a:extLst>
              </p:cNvPr>
              <p:cNvSpPr>
                <a:spLocks noChangeShapeType="1"/>
              </p:cNvSpPr>
              <p:nvPr/>
            </p:nvSpPr>
            <p:spPr bwMode="auto">
              <a:xfrm>
                <a:off x="8210207" y="5117334"/>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7" name="Line 440">
                <a:extLst>
                  <a:ext uri="{FF2B5EF4-FFF2-40B4-BE49-F238E27FC236}">
                    <a16:creationId xmlns:a16="http://schemas.microsoft.com/office/drawing/2014/main" id="{E3BCB46D-EF32-8C42-A43A-1B0DAF759B6E}"/>
                  </a:ext>
                </a:extLst>
              </p:cNvPr>
              <p:cNvSpPr>
                <a:spLocks noChangeShapeType="1"/>
              </p:cNvSpPr>
              <p:nvPr/>
            </p:nvSpPr>
            <p:spPr bwMode="auto">
              <a:xfrm flipV="1">
                <a:off x="8459425" y="5036562"/>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C4C54689-4DDC-6D45-8526-2BC60244FA39}"/>
                  </a:ext>
                </a:extLst>
              </p:cNvPr>
              <p:cNvGrpSpPr/>
              <p:nvPr/>
            </p:nvGrpSpPr>
            <p:grpSpPr>
              <a:xfrm>
                <a:off x="7948367" y="4775686"/>
                <a:ext cx="2318709" cy="1245936"/>
                <a:chOff x="7948367" y="4775686"/>
                <a:chExt cx="2318709" cy="1245936"/>
              </a:xfrm>
            </p:grpSpPr>
            <p:sp>
              <p:nvSpPr>
                <p:cNvPr id="24" name="Line 430">
                  <a:extLst>
                    <a:ext uri="{FF2B5EF4-FFF2-40B4-BE49-F238E27FC236}">
                      <a16:creationId xmlns:a16="http://schemas.microsoft.com/office/drawing/2014/main" id="{3188928B-5976-7142-B509-B67C32631B11}"/>
                    </a:ext>
                  </a:extLst>
                </p:cNvPr>
                <p:cNvSpPr>
                  <a:spLocks noChangeShapeType="1"/>
                </p:cNvSpPr>
                <p:nvPr/>
              </p:nvSpPr>
              <p:spPr bwMode="auto">
                <a:xfrm rot="16200000">
                  <a:off x="10209926" y="5405286"/>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Line 431">
                  <a:extLst>
                    <a:ext uri="{FF2B5EF4-FFF2-40B4-BE49-F238E27FC236}">
                      <a16:creationId xmlns:a16="http://schemas.microsoft.com/office/drawing/2014/main" id="{B61C3274-819B-1A4B-9892-BC7A0AB4BF5E}"/>
                    </a:ext>
                  </a:extLst>
                </p:cNvPr>
                <p:cNvSpPr>
                  <a:spLocks noChangeShapeType="1"/>
                </p:cNvSpPr>
                <p:nvPr/>
              </p:nvSpPr>
              <p:spPr bwMode="auto">
                <a:xfrm>
                  <a:off x="9432959" y="4838517"/>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Line 432">
                  <a:extLst>
                    <a:ext uri="{FF2B5EF4-FFF2-40B4-BE49-F238E27FC236}">
                      <a16:creationId xmlns:a16="http://schemas.microsoft.com/office/drawing/2014/main" id="{6434324A-C183-F645-84E8-7170D215D0C6}"/>
                    </a:ext>
                  </a:extLst>
                </p:cNvPr>
                <p:cNvSpPr>
                  <a:spLocks noChangeShapeType="1"/>
                </p:cNvSpPr>
                <p:nvPr/>
              </p:nvSpPr>
              <p:spPr bwMode="auto">
                <a:xfrm flipV="1">
                  <a:off x="8850066" y="4838517"/>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Line 433">
                  <a:extLst>
                    <a:ext uri="{FF2B5EF4-FFF2-40B4-BE49-F238E27FC236}">
                      <a16:creationId xmlns:a16="http://schemas.microsoft.com/office/drawing/2014/main" id="{4326369B-7050-F54A-9B61-51FBE9831653}"/>
                    </a:ext>
                  </a:extLst>
                </p:cNvPr>
                <p:cNvSpPr>
                  <a:spLocks noChangeShapeType="1"/>
                </p:cNvSpPr>
                <p:nvPr/>
              </p:nvSpPr>
              <p:spPr bwMode="auto">
                <a:xfrm flipV="1">
                  <a:off x="8821744" y="5108876"/>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Line 436">
                  <a:extLst>
                    <a:ext uri="{FF2B5EF4-FFF2-40B4-BE49-F238E27FC236}">
                      <a16:creationId xmlns:a16="http://schemas.microsoft.com/office/drawing/2014/main" id="{CAD2281A-59A4-DA4C-A9DC-E37CA4991998}"/>
                    </a:ext>
                  </a:extLst>
                </p:cNvPr>
                <p:cNvSpPr>
                  <a:spLocks noChangeShapeType="1"/>
                </p:cNvSpPr>
                <p:nvPr/>
              </p:nvSpPr>
              <p:spPr bwMode="auto">
                <a:xfrm flipV="1">
                  <a:off x="7948367" y="5290470"/>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Line 439">
                  <a:extLst>
                    <a:ext uri="{FF2B5EF4-FFF2-40B4-BE49-F238E27FC236}">
                      <a16:creationId xmlns:a16="http://schemas.microsoft.com/office/drawing/2014/main" id="{59746900-72D7-BF46-8B59-62F2A5D479C9}"/>
                    </a:ext>
                  </a:extLst>
                </p:cNvPr>
                <p:cNvSpPr>
                  <a:spLocks noChangeShapeType="1"/>
                </p:cNvSpPr>
                <p:nvPr/>
              </p:nvSpPr>
              <p:spPr bwMode="auto">
                <a:xfrm flipH="1">
                  <a:off x="8373817" y="5282252"/>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Line 440">
                  <a:extLst>
                    <a:ext uri="{FF2B5EF4-FFF2-40B4-BE49-F238E27FC236}">
                      <a16:creationId xmlns:a16="http://schemas.microsoft.com/office/drawing/2014/main" id="{76AA107C-4028-5D4D-B986-E7C4D7058C29}"/>
                    </a:ext>
                  </a:extLst>
                </p:cNvPr>
                <p:cNvSpPr>
                  <a:spLocks noChangeShapeType="1"/>
                </p:cNvSpPr>
                <p:nvPr/>
              </p:nvSpPr>
              <p:spPr bwMode="auto">
                <a:xfrm flipH="1" flipV="1">
                  <a:off x="8488731" y="5307931"/>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Line 441">
                  <a:extLst>
                    <a:ext uri="{FF2B5EF4-FFF2-40B4-BE49-F238E27FC236}">
                      <a16:creationId xmlns:a16="http://schemas.microsoft.com/office/drawing/2014/main" id="{AF797424-05E8-8345-847C-94DA81395AD4}"/>
                    </a:ext>
                  </a:extLst>
                </p:cNvPr>
                <p:cNvSpPr>
                  <a:spLocks noChangeShapeType="1"/>
                </p:cNvSpPr>
                <p:nvPr/>
              </p:nvSpPr>
              <p:spPr bwMode="auto">
                <a:xfrm>
                  <a:off x="8488731" y="5258048"/>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8" name="Line 428">
                  <a:extLst>
                    <a:ext uri="{FF2B5EF4-FFF2-40B4-BE49-F238E27FC236}">
                      <a16:creationId xmlns:a16="http://schemas.microsoft.com/office/drawing/2014/main" id="{538963BA-E603-D94F-A908-92C50EC393BD}"/>
                    </a:ext>
                  </a:extLst>
                </p:cNvPr>
                <p:cNvSpPr>
                  <a:spLocks noChangeShapeType="1"/>
                </p:cNvSpPr>
                <p:nvPr/>
              </p:nvSpPr>
              <p:spPr bwMode="auto">
                <a:xfrm rot="16200000" flipV="1">
                  <a:off x="9885545" y="5583471"/>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60" name="Picture 781" descr="antenna_radiation_stylized">
                  <a:extLst>
                    <a:ext uri="{FF2B5EF4-FFF2-40B4-BE49-F238E27FC236}">
                      <a16:creationId xmlns:a16="http://schemas.microsoft.com/office/drawing/2014/main" id="{5F858A2F-D0F0-7E47-8EF1-4C37898F9C1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780" descr="access_point_stylized_small">
                  <a:extLst>
                    <a:ext uri="{FF2B5EF4-FFF2-40B4-BE49-F238E27FC236}">
                      <a16:creationId xmlns:a16="http://schemas.microsoft.com/office/drawing/2014/main" id="{AC22920E-0555-BA45-9B6A-B76172153C8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 name="Group 470">
                  <a:extLst>
                    <a:ext uri="{FF2B5EF4-FFF2-40B4-BE49-F238E27FC236}">
                      <a16:creationId xmlns:a16="http://schemas.microsoft.com/office/drawing/2014/main" id="{DE035BC7-2762-3044-BE80-C91EC827E65C}"/>
                    </a:ext>
                  </a:extLst>
                </p:cNvPr>
                <p:cNvGrpSpPr/>
                <p:nvPr/>
              </p:nvGrpSpPr>
              <p:grpSpPr>
                <a:xfrm>
                  <a:off x="9783558" y="4989983"/>
                  <a:ext cx="393760" cy="218578"/>
                  <a:chOff x="7493876" y="2774731"/>
                  <a:chExt cx="1481958" cy="894622"/>
                </a:xfrm>
              </p:grpSpPr>
              <p:sp>
                <p:nvSpPr>
                  <p:cNvPr id="472" name="Freeform 471">
                    <a:extLst>
                      <a:ext uri="{FF2B5EF4-FFF2-40B4-BE49-F238E27FC236}">
                        <a16:creationId xmlns:a16="http://schemas.microsoft.com/office/drawing/2014/main" id="{BEE06200-7AF9-4A43-9447-2349DCBFF94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73" name="Oval 472">
                    <a:extLst>
                      <a:ext uri="{FF2B5EF4-FFF2-40B4-BE49-F238E27FC236}">
                        <a16:creationId xmlns:a16="http://schemas.microsoft.com/office/drawing/2014/main" id="{3340A80C-5091-6D49-89E5-375F02E9486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74" name="Group 473">
                    <a:extLst>
                      <a:ext uri="{FF2B5EF4-FFF2-40B4-BE49-F238E27FC236}">
                        <a16:creationId xmlns:a16="http://schemas.microsoft.com/office/drawing/2014/main" id="{B2821126-95C5-B044-AEBC-BA333FAF6B2D}"/>
                      </a:ext>
                    </a:extLst>
                  </p:cNvPr>
                  <p:cNvGrpSpPr/>
                  <p:nvPr/>
                </p:nvGrpSpPr>
                <p:grpSpPr>
                  <a:xfrm>
                    <a:off x="7713663" y="2848339"/>
                    <a:ext cx="1042107" cy="425543"/>
                    <a:chOff x="7786941" y="2884917"/>
                    <a:chExt cx="897649" cy="353919"/>
                  </a:xfrm>
                </p:grpSpPr>
                <p:sp>
                  <p:nvSpPr>
                    <p:cNvPr id="475" name="Freeform 474">
                      <a:extLst>
                        <a:ext uri="{FF2B5EF4-FFF2-40B4-BE49-F238E27FC236}">
                          <a16:creationId xmlns:a16="http://schemas.microsoft.com/office/drawing/2014/main" id="{B76A81D4-5DC8-C241-B209-B819BC6D74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6" name="Freeform 475">
                      <a:extLst>
                        <a:ext uri="{FF2B5EF4-FFF2-40B4-BE49-F238E27FC236}">
                          <a16:creationId xmlns:a16="http://schemas.microsoft.com/office/drawing/2014/main" id="{6F6ED06A-086C-754C-BE82-59E2830CF0D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7" name="Freeform 476">
                      <a:extLst>
                        <a:ext uri="{FF2B5EF4-FFF2-40B4-BE49-F238E27FC236}">
                          <a16:creationId xmlns:a16="http://schemas.microsoft.com/office/drawing/2014/main" id="{A32340AB-4CC3-5442-987B-A47EF2040F1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8" name="Freeform 477">
                      <a:extLst>
                        <a:ext uri="{FF2B5EF4-FFF2-40B4-BE49-F238E27FC236}">
                          <a16:creationId xmlns:a16="http://schemas.microsoft.com/office/drawing/2014/main" id="{AC0AB71B-FD2B-9C4A-AE22-B586FC3356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20" name="Group 519">
                  <a:extLst>
                    <a:ext uri="{FF2B5EF4-FFF2-40B4-BE49-F238E27FC236}">
                      <a16:creationId xmlns:a16="http://schemas.microsoft.com/office/drawing/2014/main" id="{60B6F784-668B-5D4B-A622-66CCE6350B84}"/>
                    </a:ext>
                  </a:extLst>
                </p:cNvPr>
                <p:cNvGrpSpPr/>
                <p:nvPr/>
              </p:nvGrpSpPr>
              <p:grpSpPr>
                <a:xfrm>
                  <a:off x="9849365" y="5339037"/>
                  <a:ext cx="309740" cy="190838"/>
                  <a:chOff x="3668110" y="2448910"/>
                  <a:chExt cx="3794234" cy="2165130"/>
                </a:xfrm>
              </p:grpSpPr>
              <p:sp>
                <p:nvSpPr>
                  <p:cNvPr id="521" name="Rectangle 520">
                    <a:extLst>
                      <a:ext uri="{FF2B5EF4-FFF2-40B4-BE49-F238E27FC236}">
                        <a16:creationId xmlns:a16="http://schemas.microsoft.com/office/drawing/2014/main" id="{275B9F34-60F1-4A43-AAD4-D58802DAAC8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2" name="Freeform 521">
                    <a:extLst>
                      <a:ext uri="{FF2B5EF4-FFF2-40B4-BE49-F238E27FC236}">
                        <a16:creationId xmlns:a16="http://schemas.microsoft.com/office/drawing/2014/main" id="{778A1510-2C69-F848-B6B3-6C73FF16369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23" name="Group 522">
                    <a:extLst>
                      <a:ext uri="{FF2B5EF4-FFF2-40B4-BE49-F238E27FC236}">
                        <a16:creationId xmlns:a16="http://schemas.microsoft.com/office/drawing/2014/main" id="{85BFF772-B3A6-F548-BDE0-8AEB95F33FBE}"/>
                      </a:ext>
                    </a:extLst>
                  </p:cNvPr>
                  <p:cNvGrpSpPr/>
                  <p:nvPr/>
                </p:nvGrpSpPr>
                <p:grpSpPr>
                  <a:xfrm>
                    <a:off x="3941378" y="2603243"/>
                    <a:ext cx="3202061" cy="1066110"/>
                    <a:chOff x="7939341" y="3037317"/>
                    <a:chExt cx="897649" cy="353919"/>
                  </a:xfrm>
                </p:grpSpPr>
                <p:sp>
                  <p:nvSpPr>
                    <p:cNvPr id="524" name="Freeform 523">
                      <a:extLst>
                        <a:ext uri="{FF2B5EF4-FFF2-40B4-BE49-F238E27FC236}">
                          <a16:creationId xmlns:a16="http://schemas.microsoft.com/office/drawing/2014/main" id="{B37A32DB-8119-5447-A58C-87AD1FDF0EB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5" name="Freeform 524">
                      <a:extLst>
                        <a:ext uri="{FF2B5EF4-FFF2-40B4-BE49-F238E27FC236}">
                          <a16:creationId xmlns:a16="http://schemas.microsoft.com/office/drawing/2014/main" id="{58EF4D92-6D83-864D-92A9-A1264053688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6" name="Freeform 525">
                      <a:extLst>
                        <a:ext uri="{FF2B5EF4-FFF2-40B4-BE49-F238E27FC236}">
                          <a16:creationId xmlns:a16="http://schemas.microsoft.com/office/drawing/2014/main" id="{79E03014-7882-0546-B7FE-50715AB5359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7" name="Freeform 526">
                      <a:extLst>
                        <a:ext uri="{FF2B5EF4-FFF2-40B4-BE49-F238E27FC236}">
                          <a16:creationId xmlns:a16="http://schemas.microsoft.com/office/drawing/2014/main" id="{530508B2-B7B9-B347-8151-5F7967C6BED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79" name="Group 478">
                  <a:extLst>
                    <a:ext uri="{FF2B5EF4-FFF2-40B4-BE49-F238E27FC236}">
                      <a16:creationId xmlns:a16="http://schemas.microsoft.com/office/drawing/2014/main" id="{11A03BFE-097D-3B42-AA2B-11FFEA70FF5B}"/>
                    </a:ext>
                  </a:extLst>
                </p:cNvPr>
                <p:cNvGrpSpPr/>
                <p:nvPr/>
              </p:nvGrpSpPr>
              <p:grpSpPr>
                <a:xfrm>
                  <a:off x="8676619" y="4967420"/>
                  <a:ext cx="393760" cy="218578"/>
                  <a:chOff x="7493876" y="2774731"/>
                  <a:chExt cx="1481958" cy="894622"/>
                </a:xfrm>
              </p:grpSpPr>
              <p:sp>
                <p:nvSpPr>
                  <p:cNvPr id="480" name="Freeform 479">
                    <a:extLst>
                      <a:ext uri="{FF2B5EF4-FFF2-40B4-BE49-F238E27FC236}">
                        <a16:creationId xmlns:a16="http://schemas.microsoft.com/office/drawing/2014/main" id="{89B10910-D4AF-3246-860A-25F1D908938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81" name="Oval 480">
                    <a:extLst>
                      <a:ext uri="{FF2B5EF4-FFF2-40B4-BE49-F238E27FC236}">
                        <a16:creationId xmlns:a16="http://schemas.microsoft.com/office/drawing/2014/main" id="{F9BAB47F-DDD3-BE44-9A9E-FC2F670519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82" name="Group 481">
                    <a:extLst>
                      <a:ext uri="{FF2B5EF4-FFF2-40B4-BE49-F238E27FC236}">
                        <a16:creationId xmlns:a16="http://schemas.microsoft.com/office/drawing/2014/main" id="{753018A5-48AB-6D40-BB99-E6281192F8DD}"/>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BD7DB5A0-40AC-504F-93F8-89A5617E2AE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4" name="Freeform 483">
                      <a:extLst>
                        <a:ext uri="{FF2B5EF4-FFF2-40B4-BE49-F238E27FC236}">
                          <a16:creationId xmlns:a16="http://schemas.microsoft.com/office/drawing/2014/main" id="{DBEBB83D-40BF-8849-BAAA-59AB22EA085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5" name="Freeform 484">
                      <a:extLst>
                        <a:ext uri="{FF2B5EF4-FFF2-40B4-BE49-F238E27FC236}">
                          <a16:creationId xmlns:a16="http://schemas.microsoft.com/office/drawing/2014/main" id="{18930CC0-2525-0C49-9555-463122A4FBB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6" name="Freeform 485">
                      <a:extLst>
                        <a:ext uri="{FF2B5EF4-FFF2-40B4-BE49-F238E27FC236}">
                          <a16:creationId xmlns:a16="http://schemas.microsoft.com/office/drawing/2014/main" id="{0C651989-7B8A-F043-A1B6-F47D8764FCE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29" name="Group 528">
                  <a:extLst>
                    <a:ext uri="{FF2B5EF4-FFF2-40B4-BE49-F238E27FC236}">
                      <a16:creationId xmlns:a16="http://schemas.microsoft.com/office/drawing/2014/main" id="{DE45D3AB-47E3-364E-81D6-324D69CE101C}"/>
                    </a:ext>
                  </a:extLst>
                </p:cNvPr>
                <p:cNvGrpSpPr/>
                <p:nvPr/>
              </p:nvGrpSpPr>
              <p:grpSpPr>
                <a:xfrm>
                  <a:off x="8311520" y="5194433"/>
                  <a:ext cx="309740" cy="190838"/>
                  <a:chOff x="3668110" y="2448910"/>
                  <a:chExt cx="3794234" cy="2165130"/>
                </a:xfrm>
              </p:grpSpPr>
              <p:sp>
                <p:nvSpPr>
                  <p:cNvPr id="530" name="Rectangle 529">
                    <a:extLst>
                      <a:ext uri="{FF2B5EF4-FFF2-40B4-BE49-F238E27FC236}">
                        <a16:creationId xmlns:a16="http://schemas.microsoft.com/office/drawing/2014/main" id="{72425686-3D93-0646-A923-6ADF75485CD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1" name="Freeform 530">
                    <a:extLst>
                      <a:ext uri="{FF2B5EF4-FFF2-40B4-BE49-F238E27FC236}">
                        <a16:creationId xmlns:a16="http://schemas.microsoft.com/office/drawing/2014/main" id="{6ADFF160-CF04-7049-A6D4-1C789FDD39A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32" name="Group 531">
                    <a:extLst>
                      <a:ext uri="{FF2B5EF4-FFF2-40B4-BE49-F238E27FC236}">
                        <a16:creationId xmlns:a16="http://schemas.microsoft.com/office/drawing/2014/main" id="{AFDD9D33-8D17-F840-A9A5-3807DD3BA314}"/>
                      </a:ext>
                    </a:extLst>
                  </p:cNvPr>
                  <p:cNvGrpSpPr/>
                  <p:nvPr/>
                </p:nvGrpSpPr>
                <p:grpSpPr>
                  <a:xfrm>
                    <a:off x="3941378" y="2603243"/>
                    <a:ext cx="3202061" cy="1066110"/>
                    <a:chOff x="7939341" y="3037317"/>
                    <a:chExt cx="897649" cy="353919"/>
                  </a:xfrm>
                </p:grpSpPr>
                <p:sp>
                  <p:nvSpPr>
                    <p:cNvPr id="533" name="Freeform 532">
                      <a:extLst>
                        <a:ext uri="{FF2B5EF4-FFF2-40B4-BE49-F238E27FC236}">
                          <a16:creationId xmlns:a16="http://schemas.microsoft.com/office/drawing/2014/main" id="{3AF3452D-972F-6944-8123-ECA4288786D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4" name="Freeform 533">
                      <a:extLst>
                        <a:ext uri="{FF2B5EF4-FFF2-40B4-BE49-F238E27FC236}">
                          <a16:creationId xmlns:a16="http://schemas.microsoft.com/office/drawing/2014/main" id="{BA43E42C-CD9B-1744-BEEC-9E664114AC8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5" name="Freeform 534">
                      <a:extLst>
                        <a:ext uri="{FF2B5EF4-FFF2-40B4-BE49-F238E27FC236}">
                          <a16:creationId xmlns:a16="http://schemas.microsoft.com/office/drawing/2014/main" id="{42EF7BB0-4257-F646-805E-AFBA92B62F9D}"/>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6" name="Freeform 535">
                      <a:extLst>
                        <a:ext uri="{FF2B5EF4-FFF2-40B4-BE49-F238E27FC236}">
                          <a16:creationId xmlns:a16="http://schemas.microsoft.com/office/drawing/2014/main" id="{95AEC175-56C0-C14B-9DC5-693400B124A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63" name="Group 462">
                  <a:extLst>
                    <a:ext uri="{FF2B5EF4-FFF2-40B4-BE49-F238E27FC236}">
                      <a16:creationId xmlns:a16="http://schemas.microsoft.com/office/drawing/2014/main" id="{A8C4B740-B92E-8942-8EF4-347710C32F2C}"/>
                    </a:ext>
                  </a:extLst>
                </p:cNvPr>
                <p:cNvGrpSpPr/>
                <p:nvPr/>
              </p:nvGrpSpPr>
              <p:grpSpPr>
                <a:xfrm>
                  <a:off x="9247893" y="4775686"/>
                  <a:ext cx="393760" cy="218578"/>
                  <a:chOff x="7493876" y="2774731"/>
                  <a:chExt cx="1481958" cy="894622"/>
                </a:xfrm>
              </p:grpSpPr>
              <p:sp>
                <p:nvSpPr>
                  <p:cNvPr id="464" name="Freeform 463">
                    <a:extLst>
                      <a:ext uri="{FF2B5EF4-FFF2-40B4-BE49-F238E27FC236}">
                        <a16:creationId xmlns:a16="http://schemas.microsoft.com/office/drawing/2014/main" id="{71A9C1C2-E4A0-D74C-8C05-2AD307E7B3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65" name="Oval 464">
                    <a:extLst>
                      <a:ext uri="{FF2B5EF4-FFF2-40B4-BE49-F238E27FC236}">
                        <a16:creationId xmlns:a16="http://schemas.microsoft.com/office/drawing/2014/main" id="{0F366A03-D9E7-9F45-99D3-1CAC10EE2C7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6" name="Group 465">
                    <a:extLst>
                      <a:ext uri="{FF2B5EF4-FFF2-40B4-BE49-F238E27FC236}">
                        <a16:creationId xmlns:a16="http://schemas.microsoft.com/office/drawing/2014/main" id="{10CB8A50-A713-2549-9F44-B792D2C30CA4}"/>
                      </a:ext>
                    </a:extLst>
                  </p:cNvPr>
                  <p:cNvGrpSpPr/>
                  <p:nvPr/>
                </p:nvGrpSpPr>
                <p:grpSpPr>
                  <a:xfrm>
                    <a:off x="7713663" y="2848339"/>
                    <a:ext cx="1042107" cy="425543"/>
                    <a:chOff x="7786941" y="2884917"/>
                    <a:chExt cx="897649" cy="353919"/>
                  </a:xfrm>
                </p:grpSpPr>
                <p:sp>
                  <p:nvSpPr>
                    <p:cNvPr id="467" name="Freeform 466">
                      <a:extLst>
                        <a:ext uri="{FF2B5EF4-FFF2-40B4-BE49-F238E27FC236}">
                          <a16:creationId xmlns:a16="http://schemas.microsoft.com/office/drawing/2014/main" id="{DC4E3153-8354-1145-82FC-C287EF5FE6C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8" name="Freeform 467">
                      <a:extLst>
                        <a:ext uri="{FF2B5EF4-FFF2-40B4-BE49-F238E27FC236}">
                          <a16:creationId xmlns:a16="http://schemas.microsoft.com/office/drawing/2014/main" id="{99B3C81B-87BA-1A4F-BCAD-DF0EF9C582C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9" name="Freeform 468">
                      <a:extLst>
                        <a:ext uri="{FF2B5EF4-FFF2-40B4-BE49-F238E27FC236}">
                          <a16:creationId xmlns:a16="http://schemas.microsoft.com/office/drawing/2014/main" id="{DEEA64E4-A29A-E742-B32E-C111E6BF42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0" name="Freeform 469">
                      <a:extLst>
                        <a:ext uri="{FF2B5EF4-FFF2-40B4-BE49-F238E27FC236}">
                          <a16:creationId xmlns:a16="http://schemas.microsoft.com/office/drawing/2014/main" id="{43676372-2E7B-9445-80AD-B31686FE67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146" name="Picture 1065" descr="antenna_stylized">
                  <a:extLst>
                    <a:ext uri="{FF2B5EF4-FFF2-40B4-BE49-F238E27FC236}">
                      <a16:creationId xmlns:a16="http://schemas.microsoft.com/office/drawing/2014/main" id="{EC1E8FF9-A5AB-904A-91B8-DF49382605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201681" y="5852809"/>
                  <a:ext cx="307702" cy="16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7" name="Picture 1065" descr="antenna_stylized">
                  <a:extLst>
                    <a:ext uri="{FF2B5EF4-FFF2-40B4-BE49-F238E27FC236}">
                      <a16:creationId xmlns:a16="http://schemas.microsoft.com/office/drawing/2014/main" id="{87938519-94DB-D545-A29A-7EDE5E412B2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534746" y="5795138"/>
                  <a:ext cx="316707" cy="13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7" name="Group 16">
              <a:extLst>
                <a:ext uri="{FF2B5EF4-FFF2-40B4-BE49-F238E27FC236}">
                  <a16:creationId xmlns:a16="http://schemas.microsoft.com/office/drawing/2014/main" id="{9A6A6CC5-7ABD-A145-ADF0-F2AD445BC11E}"/>
                </a:ext>
              </a:extLst>
            </p:cNvPr>
            <p:cNvGrpSpPr/>
            <p:nvPr/>
          </p:nvGrpSpPr>
          <p:grpSpPr>
            <a:xfrm>
              <a:off x="10925982" y="4188911"/>
              <a:ext cx="657413" cy="451816"/>
              <a:chOff x="10925982" y="4188911"/>
              <a:chExt cx="657413" cy="451816"/>
            </a:xfrm>
          </p:grpSpPr>
          <p:grpSp>
            <p:nvGrpSpPr>
              <p:cNvPr id="375" name="Group 374">
                <a:extLst>
                  <a:ext uri="{FF2B5EF4-FFF2-40B4-BE49-F238E27FC236}">
                    <a16:creationId xmlns:a16="http://schemas.microsoft.com/office/drawing/2014/main" id="{433FEDDB-405E-DB4E-815F-55EE9E62EF1A}"/>
                  </a:ext>
                </a:extLst>
              </p:cNvPr>
              <p:cNvGrpSpPr/>
              <p:nvPr/>
            </p:nvGrpSpPr>
            <p:grpSpPr>
              <a:xfrm>
                <a:off x="11093556" y="4188911"/>
                <a:ext cx="489839" cy="451816"/>
                <a:chOff x="5103720" y="2693365"/>
                <a:chExt cx="611650" cy="414788"/>
              </a:xfrm>
            </p:grpSpPr>
            <p:cxnSp>
              <p:nvCxnSpPr>
                <p:cNvPr id="376" name="Straight Connector 375">
                  <a:extLst>
                    <a:ext uri="{FF2B5EF4-FFF2-40B4-BE49-F238E27FC236}">
                      <a16:creationId xmlns:a16="http://schemas.microsoft.com/office/drawing/2014/main" id="{1D164102-BE0D-AF40-9A7B-7F2B261B2C20}"/>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78" name="Group 377">
                  <a:extLst>
                    <a:ext uri="{FF2B5EF4-FFF2-40B4-BE49-F238E27FC236}">
                      <a16:creationId xmlns:a16="http://schemas.microsoft.com/office/drawing/2014/main" id="{9018E7EF-EB96-424D-962A-FEB80B43946F}"/>
                    </a:ext>
                  </a:extLst>
                </p:cNvPr>
                <p:cNvGrpSpPr/>
                <p:nvPr/>
              </p:nvGrpSpPr>
              <p:grpSpPr>
                <a:xfrm>
                  <a:off x="5275406" y="2693365"/>
                  <a:ext cx="439964" cy="414788"/>
                  <a:chOff x="5275406" y="2711455"/>
                  <a:chExt cx="452949" cy="405518"/>
                </a:xfrm>
              </p:grpSpPr>
              <p:pic>
                <p:nvPicPr>
                  <p:cNvPr id="379" name="Picture 378" descr="server_rack.png">
                    <a:extLst>
                      <a:ext uri="{FF2B5EF4-FFF2-40B4-BE49-F238E27FC236}">
                        <a16:creationId xmlns:a16="http://schemas.microsoft.com/office/drawing/2014/main" id="{C865CB27-BCE1-654B-9519-9B39D4CB587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80" name="Picture 379" descr="server_rack.png">
                    <a:extLst>
                      <a:ext uri="{FF2B5EF4-FFF2-40B4-BE49-F238E27FC236}">
                        <a16:creationId xmlns:a16="http://schemas.microsoft.com/office/drawing/2014/main" id="{41D005B5-0BAE-3E48-A2D4-576E4F7B946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81" name="Picture 380" descr="server_rack.png">
                    <a:extLst>
                      <a:ext uri="{FF2B5EF4-FFF2-40B4-BE49-F238E27FC236}">
                        <a16:creationId xmlns:a16="http://schemas.microsoft.com/office/drawing/2014/main" id="{89060F4D-6C40-724C-BD1E-F12A5CA65DE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447" name="Group 446">
                <a:extLst>
                  <a:ext uri="{FF2B5EF4-FFF2-40B4-BE49-F238E27FC236}">
                    <a16:creationId xmlns:a16="http://schemas.microsoft.com/office/drawing/2014/main" id="{314E0C43-2359-9440-BEF9-9E1924BED605}"/>
                  </a:ext>
                </a:extLst>
              </p:cNvPr>
              <p:cNvGrpSpPr/>
              <p:nvPr/>
            </p:nvGrpSpPr>
            <p:grpSpPr>
              <a:xfrm>
                <a:off x="10925982" y="4369125"/>
                <a:ext cx="228295" cy="120400"/>
                <a:chOff x="7493876" y="2774731"/>
                <a:chExt cx="1481958" cy="894622"/>
              </a:xfrm>
            </p:grpSpPr>
            <p:sp>
              <p:nvSpPr>
                <p:cNvPr id="448" name="Freeform 447">
                  <a:extLst>
                    <a:ext uri="{FF2B5EF4-FFF2-40B4-BE49-F238E27FC236}">
                      <a16:creationId xmlns:a16="http://schemas.microsoft.com/office/drawing/2014/main" id="{9737FFD7-2DCB-A148-A405-977351501C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49" name="Oval 448">
                  <a:extLst>
                    <a:ext uri="{FF2B5EF4-FFF2-40B4-BE49-F238E27FC236}">
                      <a16:creationId xmlns:a16="http://schemas.microsoft.com/office/drawing/2014/main" id="{9739DB09-38E5-A347-93BF-13C80AD84539}"/>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0" name="Group 449">
                  <a:extLst>
                    <a:ext uri="{FF2B5EF4-FFF2-40B4-BE49-F238E27FC236}">
                      <a16:creationId xmlns:a16="http://schemas.microsoft.com/office/drawing/2014/main" id="{04079280-378E-384D-9681-BF41B82BF6CB}"/>
                    </a:ext>
                  </a:extLst>
                </p:cNvPr>
                <p:cNvGrpSpPr/>
                <p:nvPr/>
              </p:nvGrpSpPr>
              <p:grpSpPr>
                <a:xfrm>
                  <a:off x="7713663" y="2848339"/>
                  <a:ext cx="1042107" cy="425543"/>
                  <a:chOff x="7786941" y="2884917"/>
                  <a:chExt cx="897649" cy="353919"/>
                </a:xfrm>
              </p:grpSpPr>
              <p:sp>
                <p:nvSpPr>
                  <p:cNvPr id="451" name="Freeform 450">
                    <a:extLst>
                      <a:ext uri="{FF2B5EF4-FFF2-40B4-BE49-F238E27FC236}">
                        <a16:creationId xmlns:a16="http://schemas.microsoft.com/office/drawing/2014/main" id="{914AA044-3657-1448-A5E9-2F003DC03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2" name="Freeform 451">
                    <a:extLst>
                      <a:ext uri="{FF2B5EF4-FFF2-40B4-BE49-F238E27FC236}">
                        <a16:creationId xmlns:a16="http://schemas.microsoft.com/office/drawing/2014/main" id="{29FDF0B8-7E9A-1F4D-8C99-CE1C68A134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3" name="Freeform 452">
                    <a:extLst>
                      <a:ext uri="{FF2B5EF4-FFF2-40B4-BE49-F238E27FC236}">
                        <a16:creationId xmlns:a16="http://schemas.microsoft.com/office/drawing/2014/main" id="{49A96193-2E73-4C43-843C-2C8C4DCEE4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4" name="Freeform 453">
                    <a:extLst>
                      <a:ext uri="{FF2B5EF4-FFF2-40B4-BE49-F238E27FC236}">
                        <a16:creationId xmlns:a16="http://schemas.microsoft.com/office/drawing/2014/main" id="{F5358318-953E-E249-9021-E0B5DF66E3B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grpSp>
        <p:nvGrpSpPr>
          <p:cNvPr id="7" name="Group 6">
            <a:extLst>
              <a:ext uri="{FF2B5EF4-FFF2-40B4-BE49-F238E27FC236}">
                <a16:creationId xmlns:a16="http://schemas.microsoft.com/office/drawing/2014/main" id="{94D09F97-D3D9-764B-B75B-ED7B4816D5B9}"/>
              </a:ext>
            </a:extLst>
          </p:cNvPr>
          <p:cNvGrpSpPr/>
          <p:nvPr/>
        </p:nvGrpSpPr>
        <p:grpSpPr>
          <a:xfrm>
            <a:off x="7380480" y="1798646"/>
            <a:ext cx="4322981" cy="3874447"/>
            <a:chOff x="11448552" y="1676017"/>
            <a:chExt cx="4322981" cy="3874447"/>
          </a:xfrm>
        </p:grpSpPr>
        <p:sp>
          <p:nvSpPr>
            <p:cNvPr id="609" name="Oval 608">
              <a:extLst>
                <a:ext uri="{FF2B5EF4-FFF2-40B4-BE49-F238E27FC236}">
                  <a16:creationId xmlns:a16="http://schemas.microsoft.com/office/drawing/2014/main" id="{8000236D-4FCB-8E42-8443-B60A47AB111C}"/>
                </a:ext>
              </a:extLst>
            </p:cNvPr>
            <p:cNvSpPr/>
            <p:nvPr/>
          </p:nvSpPr>
          <p:spPr>
            <a:xfrm>
              <a:off x="11548524" y="3627656"/>
              <a:ext cx="1007401" cy="44821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0" name="Oval 609">
              <a:extLst>
                <a:ext uri="{FF2B5EF4-FFF2-40B4-BE49-F238E27FC236}">
                  <a16:creationId xmlns:a16="http://schemas.microsoft.com/office/drawing/2014/main" id="{D2A0E321-E076-5E4B-B83B-757AFB1A4CEA}"/>
                </a:ext>
              </a:extLst>
            </p:cNvPr>
            <p:cNvSpPr/>
            <p:nvPr/>
          </p:nvSpPr>
          <p:spPr>
            <a:xfrm rot="1622536">
              <a:off x="12634901" y="5270789"/>
              <a:ext cx="887739" cy="1617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3" name="Oval 612">
              <a:extLst>
                <a:ext uri="{FF2B5EF4-FFF2-40B4-BE49-F238E27FC236}">
                  <a16:creationId xmlns:a16="http://schemas.microsoft.com/office/drawing/2014/main" id="{651092E3-127F-B747-AC6B-A506BBC80C9F}"/>
                </a:ext>
              </a:extLst>
            </p:cNvPr>
            <p:cNvSpPr/>
            <p:nvPr/>
          </p:nvSpPr>
          <p:spPr>
            <a:xfrm>
              <a:off x="12775958" y="1847944"/>
              <a:ext cx="473396" cy="24421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3" name="Oval 632">
              <a:extLst>
                <a:ext uri="{FF2B5EF4-FFF2-40B4-BE49-F238E27FC236}">
                  <a16:creationId xmlns:a16="http://schemas.microsoft.com/office/drawing/2014/main" id="{C302BF23-8204-FB46-A78D-495CB59FC0FB}"/>
                </a:ext>
              </a:extLst>
            </p:cNvPr>
            <p:cNvSpPr/>
            <p:nvPr/>
          </p:nvSpPr>
          <p:spPr>
            <a:xfrm>
              <a:off x="12669374" y="4563454"/>
              <a:ext cx="1698836"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5" name="Oval 634">
              <a:extLst>
                <a:ext uri="{FF2B5EF4-FFF2-40B4-BE49-F238E27FC236}">
                  <a16:creationId xmlns:a16="http://schemas.microsoft.com/office/drawing/2014/main" id="{78E6AF30-B350-C649-8449-B69F6002DF42}"/>
                </a:ext>
              </a:extLst>
            </p:cNvPr>
            <p:cNvSpPr/>
            <p:nvPr/>
          </p:nvSpPr>
          <p:spPr>
            <a:xfrm>
              <a:off x="12239699" y="4881027"/>
              <a:ext cx="660040" cy="55382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6" name="Oval 635">
              <a:extLst>
                <a:ext uri="{FF2B5EF4-FFF2-40B4-BE49-F238E27FC236}">
                  <a16:creationId xmlns:a16="http://schemas.microsoft.com/office/drawing/2014/main" id="{33196CF4-E8B7-C748-AEBE-BE1C069588D5}"/>
                </a:ext>
              </a:extLst>
            </p:cNvPr>
            <p:cNvSpPr/>
            <p:nvPr/>
          </p:nvSpPr>
          <p:spPr>
            <a:xfrm>
              <a:off x="12638017" y="2106713"/>
              <a:ext cx="503074" cy="24332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7" name="Oval 636">
              <a:extLst>
                <a:ext uri="{FF2B5EF4-FFF2-40B4-BE49-F238E27FC236}">
                  <a16:creationId xmlns:a16="http://schemas.microsoft.com/office/drawing/2014/main" id="{B8AA2F12-9606-F944-8D71-78704F4F02AC}"/>
                </a:ext>
              </a:extLst>
            </p:cNvPr>
            <p:cNvSpPr/>
            <p:nvPr/>
          </p:nvSpPr>
          <p:spPr>
            <a:xfrm>
              <a:off x="13837524" y="5040395"/>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8" name="Oval 637">
              <a:extLst>
                <a:ext uri="{FF2B5EF4-FFF2-40B4-BE49-F238E27FC236}">
                  <a16:creationId xmlns:a16="http://schemas.microsoft.com/office/drawing/2014/main" id="{C1E7801D-A747-164C-BE12-1FDEB3DFE743}"/>
                </a:ext>
              </a:extLst>
            </p:cNvPr>
            <p:cNvSpPr/>
            <p:nvPr/>
          </p:nvSpPr>
          <p:spPr>
            <a:xfrm rot="2528345">
              <a:off x="12297976" y="2504847"/>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9" name="Oval 638">
              <a:extLst>
                <a:ext uri="{FF2B5EF4-FFF2-40B4-BE49-F238E27FC236}">
                  <a16:creationId xmlns:a16="http://schemas.microsoft.com/office/drawing/2014/main" id="{DF73A1CD-668E-B544-868D-FCFA8CE79DB9}"/>
                </a:ext>
              </a:extLst>
            </p:cNvPr>
            <p:cNvSpPr/>
            <p:nvPr/>
          </p:nvSpPr>
          <p:spPr>
            <a:xfrm>
              <a:off x="11972286" y="1972003"/>
              <a:ext cx="612303" cy="75426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1" name="Oval 570">
              <a:extLst>
                <a:ext uri="{FF2B5EF4-FFF2-40B4-BE49-F238E27FC236}">
                  <a16:creationId xmlns:a16="http://schemas.microsoft.com/office/drawing/2014/main" id="{500940CE-3A4B-8544-8F75-20D608AFFFB0}"/>
                </a:ext>
              </a:extLst>
            </p:cNvPr>
            <p:cNvSpPr/>
            <p:nvPr/>
          </p:nvSpPr>
          <p:spPr>
            <a:xfrm>
              <a:off x="11792971" y="1676017"/>
              <a:ext cx="473396" cy="24421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2" name="Oval 571">
              <a:extLst>
                <a:ext uri="{FF2B5EF4-FFF2-40B4-BE49-F238E27FC236}">
                  <a16:creationId xmlns:a16="http://schemas.microsoft.com/office/drawing/2014/main" id="{E74C110B-4F40-B84E-93CB-C30BF30DDED9}"/>
                </a:ext>
              </a:extLst>
            </p:cNvPr>
            <p:cNvSpPr/>
            <p:nvPr/>
          </p:nvSpPr>
          <p:spPr>
            <a:xfrm>
              <a:off x="11448552" y="2167072"/>
              <a:ext cx="473396" cy="24421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5" name="Oval 574">
              <a:extLst>
                <a:ext uri="{FF2B5EF4-FFF2-40B4-BE49-F238E27FC236}">
                  <a16:creationId xmlns:a16="http://schemas.microsoft.com/office/drawing/2014/main" id="{2CC4CBCD-9D3E-664B-9A59-A12E27F46392}"/>
                </a:ext>
              </a:extLst>
            </p:cNvPr>
            <p:cNvSpPr/>
            <p:nvPr/>
          </p:nvSpPr>
          <p:spPr>
            <a:xfrm>
              <a:off x="11807613" y="3089587"/>
              <a:ext cx="473396" cy="24421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6" name="Oval 575">
              <a:extLst>
                <a:ext uri="{FF2B5EF4-FFF2-40B4-BE49-F238E27FC236}">
                  <a16:creationId xmlns:a16="http://schemas.microsoft.com/office/drawing/2014/main" id="{F26C818D-F631-C04E-9F69-A6D978B05150}"/>
                </a:ext>
              </a:extLst>
            </p:cNvPr>
            <p:cNvSpPr/>
            <p:nvPr/>
          </p:nvSpPr>
          <p:spPr>
            <a:xfrm>
              <a:off x="11461856" y="3203435"/>
              <a:ext cx="473396" cy="24421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0" name="Oval 639">
              <a:extLst>
                <a:ext uri="{FF2B5EF4-FFF2-40B4-BE49-F238E27FC236}">
                  <a16:creationId xmlns:a16="http://schemas.microsoft.com/office/drawing/2014/main" id="{67287325-A3CF-3F47-9A8A-8C7EE2AD7C46}"/>
                </a:ext>
              </a:extLst>
            </p:cNvPr>
            <p:cNvSpPr/>
            <p:nvPr/>
          </p:nvSpPr>
          <p:spPr>
            <a:xfrm>
              <a:off x="14880961" y="3246013"/>
              <a:ext cx="81304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1" name="Oval 640">
              <a:extLst>
                <a:ext uri="{FF2B5EF4-FFF2-40B4-BE49-F238E27FC236}">
                  <a16:creationId xmlns:a16="http://schemas.microsoft.com/office/drawing/2014/main" id="{0F5FBC8A-7824-B94D-A922-EFEF1B35EA37}"/>
                </a:ext>
              </a:extLst>
            </p:cNvPr>
            <p:cNvSpPr/>
            <p:nvPr/>
          </p:nvSpPr>
          <p:spPr>
            <a:xfrm>
              <a:off x="14958490" y="4026029"/>
              <a:ext cx="81304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42" name="Content Placeholder 2">
            <a:extLst>
              <a:ext uri="{FF2B5EF4-FFF2-40B4-BE49-F238E27FC236}">
                <a16:creationId xmlns:a16="http://schemas.microsoft.com/office/drawing/2014/main" id="{42E83185-879F-5940-902F-C059E5776B03}"/>
              </a:ext>
            </a:extLst>
          </p:cNvPr>
          <p:cNvSpPr>
            <a:spLocks noGrp="1"/>
          </p:cNvSpPr>
          <p:nvPr>
            <p:ph sz="half" idx="1"/>
          </p:nvPr>
        </p:nvSpPr>
        <p:spPr>
          <a:xfrm>
            <a:off x="839285" y="1424002"/>
            <a:ext cx="5823897" cy="2635217"/>
          </a:xfrm>
        </p:spPr>
        <p:txBody>
          <a:bodyPr>
            <a:normAutofit/>
          </a:bodyPr>
          <a:lstStyle/>
          <a:p>
            <a:pPr>
              <a:spcBef>
                <a:spcPts val="600"/>
              </a:spcBef>
              <a:buNone/>
            </a:pPr>
            <a:r>
              <a:rPr lang="en-US" altLang="en-US" sz="3200" i="1" dirty="0">
                <a:solidFill>
                  <a:srgbClr val="CC0000"/>
                </a:solidFill>
                <a:ea typeface="ＭＳ Ｐゴシック" panose="020B0600070205080204" pitchFamily="34" charset="-128"/>
              </a:rPr>
              <a:t>Q: How to connect end systems to edge router?</a:t>
            </a:r>
          </a:p>
          <a:p>
            <a:pPr>
              <a:spcBef>
                <a:spcPts val="600"/>
              </a:spcBef>
              <a:buSzPct val="75000"/>
            </a:pPr>
            <a:r>
              <a:rPr lang="en-US" altLang="en-US" sz="2400" dirty="0">
                <a:ea typeface="ＭＳ Ｐゴシック" panose="020B0600070205080204" pitchFamily="34" charset="-128"/>
              </a:rPr>
              <a:t>residential access nets</a:t>
            </a:r>
          </a:p>
          <a:p>
            <a:pPr>
              <a:spcBef>
                <a:spcPts val="600"/>
              </a:spcBef>
              <a:buSzPct val="75000"/>
            </a:pPr>
            <a:r>
              <a:rPr lang="en-US" altLang="en-US" sz="2400" dirty="0">
                <a:ea typeface="ＭＳ Ｐゴシック" panose="020B0600070205080204" pitchFamily="34" charset="-128"/>
              </a:rPr>
              <a:t>institutional access networks (school, company)</a:t>
            </a:r>
          </a:p>
          <a:p>
            <a:pPr>
              <a:spcBef>
                <a:spcPts val="600"/>
              </a:spcBef>
              <a:spcAft>
                <a:spcPct val="30000"/>
              </a:spcAft>
              <a:buSzPct val="75000"/>
            </a:pPr>
            <a:r>
              <a:rPr lang="en-US" altLang="en-US" sz="2400" dirty="0">
                <a:ea typeface="ＭＳ Ｐゴシック" panose="020B0600070205080204" pitchFamily="34" charset="-128"/>
              </a:rPr>
              <a:t>mobile access networks (WiFi, 4G/5G)</a:t>
            </a:r>
            <a:endParaRPr lang="en-US" altLang="en-US" sz="2400" dirty="0">
              <a:solidFill>
                <a:srgbClr val="FF0000"/>
              </a:solidFill>
              <a:ea typeface="ＭＳ Ｐゴシック" panose="020B0600070205080204" pitchFamily="34" charset="-128"/>
            </a:endParaRPr>
          </a:p>
          <a:p>
            <a:pPr marL="174625" indent="0">
              <a:buSzPct val="75000"/>
              <a:buNone/>
            </a:pPr>
            <a:endParaRPr lang="en-US" altLang="en-US" dirty="0"/>
          </a:p>
          <a:p>
            <a:endParaRPr lang="en-US" dirty="0"/>
          </a:p>
        </p:txBody>
      </p:sp>
      <p:sp>
        <p:nvSpPr>
          <p:cNvPr id="496" name="Slide Number Placeholder 5">
            <a:extLst>
              <a:ext uri="{FF2B5EF4-FFF2-40B4-BE49-F238E27FC236}">
                <a16:creationId xmlns:a16="http://schemas.microsoft.com/office/drawing/2014/main" id="{07CB61A5-B745-9B48-98E1-9AC8048F5A4A}"/>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6</a:t>
            </a:fld>
            <a:endParaRPr lang="en-US" dirty="0"/>
          </a:p>
        </p:txBody>
      </p:sp>
      <p:sp>
        <p:nvSpPr>
          <p:cNvPr id="611" name="Content Placeholder 2">
            <a:extLst>
              <a:ext uri="{FF2B5EF4-FFF2-40B4-BE49-F238E27FC236}">
                <a16:creationId xmlns:a16="http://schemas.microsoft.com/office/drawing/2014/main" id="{42E83185-879F-5940-902F-C059E5776B03}"/>
              </a:ext>
            </a:extLst>
          </p:cNvPr>
          <p:cNvSpPr>
            <a:spLocks noGrp="1"/>
          </p:cNvSpPr>
          <p:nvPr>
            <p:ph sz="half" idx="1"/>
          </p:nvPr>
        </p:nvSpPr>
        <p:spPr>
          <a:xfrm>
            <a:off x="914371" y="3961732"/>
            <a:ext cx="5823897" cy="2635217"/>
          </a:xfrm>
        </p:spPr>
        <p:txBody>
          <a:bodyPr>
            <a:normAutofit/>
          </a:bodyPr>
          <a:lstStyle/>
          <a:p>
            <a:pPr>
              <a:spcBef>
                <a:spcPts val="600"/>
              </a:spcBef>
              <a:buNone/>
            </a:pPr>
            <a:r>
              <a:rPr lang="en-US" altLang="en-US" sz="3200" i="1" dirty="0">
                <a:solidFill>
                  <a:srgbClr val="CC0000"/>
                </a:solidFill>
                <a:ea typeface="ＭＳ Ｐゴシック" panose="020B0600070205080204" pitchFamily="34" charset="-128"/>
              </a:rPr>
              <a:t>Q: </a:t>
            </a:r>
            <a:r>
              <a:rPr lang="en-US" altLang="en-US" sz="3200" i="1" dirty="0" smtClean="0">
                <a:solidFill>
                  <a:srgbClr val="CC0000"/>
                </a:solidFill>
                <a:ea typeface="ＭＳ Ｐゴシック" panose="020B0600070205080204" pitchFamily="34" charset="-128"/>
              </a:rPr>
              <a:t>What to look for</a:t>
            </a:r>
            <a:r>
              <a:rPr lang="en-US" altLang="en-US" sz="3200" i="1" dirty="0">
                <a:solidFill>
                  <a:srgbClr val="CC0000"/>
                </a:solidFill>
                <a:ea typeface="ＭＳ Ｐゴシック" panose="020B0600070205080204" pitchFamily="34" charset="-128"/>
              </a:rPr>
              <a:t>:</a:t>
            </a:r>
          </a:p>
          <a:p>
            <a:pPr>
              <a:spcBef>
                <a:spcPts val="600"/>
              </a:spcBef>
              <a:buSzPct val="75000"/>
            </a:pPr>
            <a:r>
              <a:rPr lang="en-US" altLang="en-US" sz="2400" dirty="0" smtClean="0">
                <a:ea typeface="ＭＳ Ｐゴシック" panose="020B0600070205080204" pitchFamily="34" charset="-128"/>
              </a:rPr>
              <a:t>Transmission rate (bits per second) of access network? </a:t>
            </a:r>
            <a:endParaRPr lang="en-US" altLang="en-US" sz="2400" dirty="0">
              <a:ea typeface="ＭＳ Ｐゴシック" panose="020B0600070205080204" pitchFamily="34" charset="-128"/>
            </a:endParaRPr>
          </a:p>
          <a:p>
            <a:pPr>
              <a:spcBef>
                <a:spcPts val="600"/>
              </a:spcBef>
              <a:buSzPct val="75000"/>
            </a:pPr>
            <a:r>
              <a:rPr lang="en-US" altLang="en-US" sz="2400" dirty="0" smtClean="0">
                <a:ea typeface="ＭＳ Ｐゴシック" panose="020B0600070205080204" pitchFamily="34" charset="-128"/>
              </a:rPr>
              <a:t>Shared or dedicated access among users? </a:t>
            </a:r>
            <a:endParaRPr lang="en-US" altLang="en-US" dirty="0"/>
          </a:p>
          <a:p>
            <a:endParaRPr lang="en-US" dirty="0"/>
          </a:p>
        </p:txBody>
      </p:sp>
    </p:spTree>
    <p:extLst>
      <p:ext uri="{BB962C8B-B14F-4D97-AF65-F5344CB8AC3E}">
        <p14:creationId xmlns:p14="http://schemas.microsoft.com/office/powerpoint/2010/main" val="19592183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48710" y="273146"/>
            <a:ext cx="10515600" cy="894622"/>
          </a:xfrm>
        </p:spPr>
        <p:txBody>
          <a:bodyPr>
            <a:normAutofit/>
          </a:bodyPr>
          <a:lstStyle/>
          <a:p>
            <a:r>
              <a:rPr lang="en-US" altLang="en-US" sz="4800" b="0" dirty="0">
                <a:ea typeface="ＭＳ Ｐゴシック" panose="020B0600070205080204" pitchFamily="34" charset="-128"/>
              </a:rPr>
              <a:t>Access networks: cable-based access</a:t>
            </a:r>
            <a:endParaRPr lang="en-US" sz="4800" b="0" dirty="0"/>
          </a:p>
        </p:txBody>
      </p:sp>
      <p:sp>
        <p:nvSpPr>
          <p:cNvPr id="611" name="Rectangle 60">
            <a:extLst>
              <a:ext uri="{FF2B5EF4-FFF2-40B4-BE49-F238E27FC236}">
                <a16:creationId xmlns:a16="http://schemas.microsoft.com/office/drawing/2014/main" id="{55C1251C-79AE-8E45-A29D-D20BC725A961}"/>
              </a:ext>
            </a:extLst>
          </p:cNvPr>
          <p:cNvSpPr>
            <a:spLocks noChangeArrowheads="1"/>
          </p:cNvSpPr>
          <p:nvPr/>
        </p:nvSpPr>
        <p:spPr bwMode="auto">
          <a:xfrm>
            <a:off x="2097142" y="1686498"/>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12" name="Line 7">
            <a:extLst>
              <a:ext uri="{FF2B5EF4-FFF2-40B4-BE49-F238E27FC236}">
                <a16:creationId xmlns:a16="http://schemas.microsoft.com/office/drawing/2014/main" id="{29D57EF7-9FD7-8E4C-8851-986BAF26F81A}"/>
              </a:ext>
            </a:extLst>
          </p:cNvPr>
          <p:cNvSpPr>
            <a:spLocks noChangeShapeType="1"/>
          </p:cNvSpPr>
          <p:nvPr/>
        </p:nvSpPr>
        <p:spPr bwMode="auto">
          <a:xfrm flipV="1">
            <a:off x="2398767" y="2237361"/>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4" name="Text Box 39">
            <a:extLst>
              <a:ext uri="{FF2B5EF4-FFF2-40B4-BE49-F238E27FC236}">
                <a16:creationId xmlns:a16="http://schemas.microsoft.com/office/drawing/2014/main" id="{E2260115-6B62-6442-BFA6-A406A51902CD}"/>
              </a:ext>
            </a:extLst>
          </p:cNvPr>
          <p:cNvSpPr txBox="1">
            <a:spLocks noChangeArrowheads="1"/>
          </p:cNvSpPr>
          <p:nvPr/>
        </p:nvSpPr>
        <p:spPr bwMode="auto">
          <a:xfrm>
            <a:off x="2560692" y="2388173"/>
            <a:ext cx="7747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cable</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modem</a:t>
            </a:r>
          </a:p>
        </p:txBody>
      </p:sp>
      <p:sp>
        <p:nvSpPr>
          <p:cNvPr id="631" name="Text Box 41">
            <a:extLst>
              <a:ext uri="{FF2B5EF4-FFF2-40B4-BE49-F238E27FC236}">
                <a16:creationId xmlns:a16="http://schemas.microsoft.com/office/drawing/2014/main" id="{B16AC43B-CDE4-3943-992B-D7039B5F9CA3}"/>
              </a:ext>
            </a:extLst>
          </p:cNvPr>
          <p:cNvSpPr txBox="1">
            <a:spLocks noChangeArrowheads="1"/>
          </p:cNvSpPr>
          <p:nvPr/>
        </p:nvSpPr>
        <p:spPr bwMode="auto">
          <a:xfrm>
            <a:off x="3227442" y="2389761"/>
            <a:ext cx="7064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splitter</a:t>
            </a:r>
          </a:p>
        </p:txBody>
      </p:sp>
      <p:grpSp>
        <p:nvGrpSpPr>
          <p:cNvPr id="632" name="Group 64">
            <a:extLst>
              <a:ext uri="{FF2B5EF4-FFF2-40B4-BE49-F238E27FC236}">
                <a16:creationId xmlns:a16="http://schemas.microsoft.com/office/drawing/2014/main" id="{59FF6125-68C3-404F-958E-E497C5054413}"/>
              </a:ext>
            </a:extLst>
          </p:cNvPr>
          <p:cNvGrpSpPr>
            <a:grpSpLocks/>
          </p:cNvGrpSpPr>
          <p:nvPr/>
        </p:nvGrpSpPr>
        <p:grpSpPr bwMode="auto">
          <a:xfrm>
            <a:off x="2744842" y="2113536"/>
            <a:ext cx="614363" cy="220662"/>
            <a:chOff x="322" y="890"/>
            <a:chExt cx="872" cy="339"/>
          </a:xfrm>
        </p:grpSpPr>
        <p:sp>
          <p:nvSpPr>
            <p:cNvPr id="634" name="Rectangle 65">
              <a:extLst>
                <a:ext uri="{FF2B5EF4-FFF2-40B4-BE49-F238E27FC236}">
                  <a16:creationId xmlns:a16="http://schemas.microsoft.com/office/drawing/2014/main" id="{A04303C8-C01F-8E4D-8DD9-97A6F17FB683}"/>
                </a:ext>
              </a:extLst>
            </p:cNvPr>
            <p:cNvSpPr>
              <a:spLocks noChangeArrowheads="1"/>
            </p:cNvSpPr>
            <p:nvPr/>
          </p:nvSpPr>
          <p:spPr bwMode="auto">
            <a:xfrm>
              <a:off x="322" y="1005"/>
              <a:ext cx="872" cy="224"/>
            </a:xfrm>
            <a:prstGeom prst="rect">
              <a:avLst/>
            </a:prstGeom>
            <a:solidFill>
              <a:schemeClr val="bg1">
                <a:lumMod val="85000"/>
              </a:schemeClr>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43" name="Rectangle 66">
              <a:extLst>
                <a:ext uri="{FF2B5EF4-FFF2-40B4-BE49-F238E27FC236}">
                  <a16:creationId xmlns:a16="http://schemas.microsoft.com/office/drawing/2014/main" id="{F4E92BE5-6E50-3A42-86C7-AE2B0766F22A}"/>
                </a:ext>
              </a:extLst>
            </p:cNvPr>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44" name="Rectangle 67">
              <a:extLst>
                <a:ext uri="{FF2B5EF4-FFF2-40B4-BE49-F238E27FC236}">
                  <a16:creationId xmlns:a16="http://schemas.microsoft.com/office/drawing/2014/main" id="{48B16CFE-F93D-134C-AA5B-0DEC4F393771}"/>
                </a:ext>
              </a:extLst>
            </p:cNvPr>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45" name="Rectangle 68">
              <a:extLst>
                <a:ext uri="{FF2B5EF4-FFF2-40B4-BE49-F238E27FC236}">
                  <a16:creationId xmlns:a16="http://schemas.microsoft.com/office/drawing/2014/main" id="{26BB4A5D-5EA1-3D45-BD71-6DC59C9203DF}"/>
                </a:ext>
              </a:extLst>
            </p:cNvPr>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46" name="Rectangle 69">
              <a:extLst>
                <a:ext uri="{FF2B5EF4-FFF2-40B4-BE49-F238E27FC236}">
                  <a16:creationId xmlns:a16="http://schemas.microsoft.com/office/drawing/2014/main" id="{85A45FB4-6297-2C4A-9FCA-EC5650EC0E45}"/>
                </a:ext>
              </a:extLst>
            </p:cNvPr>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47" name="AutoShape 70">
              <a:extLst>
                <a:ext uri="{FF2B5EF4-FFF2-40B4-BE49-F238E27FC236}">
                  <a16:creationId xmlns:a16="http://schemas.microsoft.com/office/drawing/2014/main" id="{28F48A32-80A3-EA4F-9C35-F6F37E1D52D4}"/>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48" name="AutoShape 72">
            <a:extLst>
              <a:ext uri="{FF2B5EF4-FFF2-40B4-BE49-F238E27FC236}">
                <a16:creationId xmlns:a16="http://schemas.microsoft.com/office/drawing/2014/main" id="{00521831-0ED5-1349-A47C-654339E42A5E}"/>
              </a:ext>
            </a:extLst>
          </p:cNvPr>
          <p:cNvSpPr>
            <a:spLocks noChangeArrowheads="1"/>
          </p:cNvSpPr>
          <p:nvPr/>
        </p:nvSpPr>
        <p:spPr bwMode="auto">
          <a:xfrm>
            <a:off x="1859017" y="1275336"/>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49" name="Rectangle 73">
            <a:extLst>
              <a:ext uri="{FF2B5EF4-FFF2-40B4-BE49-F238E27FC236}">
                <a16:creationId xmlns:a16="http://schemas.microsoft.com/office/drawing/2014/main" id="{FD3FC836-7E87-9B4B-B95B-3BA0FE84BF70}"/>
              </a:ext>
            </a:extLst>
          </p:cNvPr>
          <p:cNvSpPr>
            <a:spLocks noChangeArrowheads="1"/>
          </p:cNvSpPr>
          <p:nvPr/>
        </p:nvSpPr>
        <p:spPr bwMode="auto">
          <a:xfrm>
            <a:off x="3475092" y="2175448"/>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50" name="Freeform 74">
            <a:extLst>
              <a:ext uri="{FF2B5EF4-FFF2-40B4-BE49-F238E27FC236}">
                <a16:creationId xmlns:a16="http://schemas.microsoft.com/office/drawing/2014/main" id="{02BC4B2D-D64A-8743-BADC-E5942116F402}"/>
              </a:ext>
            </a:extLst>
          </p:cNvPr>
          <p:cNvSpPr>
            <a:spLocks/>
          </p:cNvSpPr>
          <p:nvPr/>
        </p:nvSpPr>
        <p:spPr bwMode="auto">
          <a:xfrm>
            <a:off x="3084567" y="1730948"/>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1" name="Line 95">
            <a:extLst>
              <a:ext uri="{FF2B5EF4-FFF2-40B4-BE49-F238E27FC236}">
                <a16:creationId xmlns:a16="http://schemas.microsoft.com/office/drawing/2014/main" id="{92E8BA01-B757-A445-BCC4-2A21C55AFB06}"/>
              </a:ext>
            </a:extLst>
          </p:cNvPr>
          <p:cNvSpPr>
            <a:spLocks noChangeShapeType="1"/>
          </p:cNvSpPr>
          <p:nvPr/>
        </p:nvSpPr>
        <p:spPr bwMode="auto">
          <a:xfrm flipH="1">
            <a:off x="3383017" y="2237361"/>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52" name="Picture 96" descr="tv">
            <a:extLst>
              <a:ext uri="{FF2B5EF4-FFF2-40B4-BE49-F238E27FC236}">
                <a16:creationId xmlns:a16="http://schemas.microsoft.com/office/drawing/2014/main" id="{06B7565B-0476-B44C-9A6B-CF79DB7BFD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067" y="1391223"/>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4" name="Group 117">
            <a:extLst>
              <a:ext uri="{FF2B5EF4-FFF2-40B4-BE49-F238E27FC236}">
                <a16:creationId xmlns:a16="http://schemas.microsoft.com/office/drawing/2014/main" id="{5F9A759B-4E1F-9A42-88D3-95E2D1ADE5D5}"/>
              </a:ext>
            </a:extLst>
          </p:cNvPr>
          <p:cNvGrpSpPr>
            <a:grpSpLocks/>
          </p:cNvGrpSpPr>
          <p:nvPr/>
        </p:nvGrpSpPr>
        <p:grpSpPr bwMode="auto">
          <a:xfrm>
            <a:off x="4116442" y="1505523"/>
            <a:ext cx="850900" cy="527050"/>
            <a:chOff x="-490" y="1664"/>
            <a:chExt cx="1429" cy="842"/>
          </a:xfrm>
        </p:grpSpPr>
        <p:sp>
          <p:nvSpPr>
            <p:cNvPr id="656" name="AutoShape 111">
              <a:extLst>
                <a:ext uri="{FF2B5EF4-FFF2-40B4-BE49-F238E27FC236}">
                  <a16:creationId xmlns:a16="http://schemas.microsoft.com/office/drawing/2014/main" id="{A37F5E29-F1C8-BD4E-B673-F4A5E1378B01}"/>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659" name="Group 116">
              <a:extLst>
                <a:ext uri="{FF2B5EF4-FFF2-40B4-BE49-F238E27FC236}">
                  <a16:creationId xmlns:a16="http://schemas.microsoft.com/office/drawing/2014/main" id="{2DA152DF-FEA3-294D-B52C-2222A7727E66}"/>
                </a:ext>
              </a:extLst>
            </p:cNvPr>
            <p:cNvGrpSpPr>
              <a:grpSpLocks/>
            </p:cNvGrpSpPr>
            <p:nvPr/>
          </p:nvGrpSpPr>
          <p:grpSpPr bwMode="auto">
            <a:xfrm>
              <a:off x="-427" y="1737"/>
              <a:ext cx="1217" cy="769"/>
              <a:chOff x="-427" y="1737"/>
              <a:chExt cx="1217" cy="769"/>
            </a:xfrm>
          </p:grpSpPr>
          <p:sp>
            <p:nvSpPr>
              <p:cNvPr id="660" name="Rectangle 99">
                <a:extLst>
                  <a:ext uri="{FF2B5EF4-FFF2-40B4-BE49-F238E27FC236}">
                    <a16:creationId xmlns:a16="http://schemas.microsoft.com/office/drawing/2014/main" id="{FEF82E20-9540-FA47-B132-B655B1AF0A3E}"/>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61" name="Line 7">
                <a:extLst>
                  <a:ext uri="{FF2B5EF4-FFF2-40B4-BE49-F238E27FC236}">
                    <a16:creationId xmlns:a16="http://schemas.microsoft.com/office/drawing/2014/main" id="{B4ECB5F0-AD7E-C54C-BBB3-5E4CD32BA915}"/>
                  </a:ext>
                </a:extLst>
              </p:cNvPr>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62" name="Group 103">
                <a:extLst>
                  <a:ext uri="{FF2B5EF4-FFF2-40B4-BE49-F238E27FC236}">
                    <a16:creationId xmlns:a16="http://schemas.microsoft.com/office/drawing/2014/main" id="{BB9980BD-7F9B-A245-B8F6-E05A608C9B84}"/>
                  </a:ext>
                </a:extLst>
              </p:cNvPr>
              <p:cNvGrpSpPr>
                <a:grpSpLocks/>
              </p:cNvGrpSpPr>
              <p:nvPr/>
            </p:nvGrpSpPr>
            <p:grpSpPr bwMode="auto">
              <a:xfrm>
                <a:off x="68" y="2192"/>
                <a:ext cx="387" cy="139"/>
                <a:chOff x="322" y="890"/>
                <a:chExt cx="872" cy="339"/>
              </a:xfrm>
            </p:grpSpPr>
            <p:sp>
              <p:nvSpPr>
                <p:cNvPr id="668" name="Rectangle 104">
                  <a:extLst>
                    <a:ext uri="{FF2B5EF4-FFF2-40B4-BE49-F238E27FC236}">
                      <a16:creationId xmlns:a16="http://schemas.microsoft.com/office/drawing/2014/main" id="{CB801CDD-878F-264A-B04B-22F90AFEA560}"/>
                    </a:ext>
                  </a:extLst>
                </p:cNvPr>
                <p:cNvSpPr>
                  <a:spLocks noChangeArrowheads="1"/>
                </p:cNvSpPr>
                <p:nvPr/>
              </p:nvSpPr>
              <p:spPr bwMode="auto">
                <a:xfrm>
                  <a:off x="320" y="1000"/>
                  <a:ext cx="871" cy="229"/>
                </a:xfrm>
                <a:prstGeom prst="rect">
                  <a:avLst/>
                </a:prstGeom>
                <a:solidFill>
                  <a:schemeClr val="bg1">
                    <a:lumMod val="85000"/>
                  </a:schemeClr>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69" name="Rectangle 105">
                  <a:extLst>
                    <a:ext uri="{FF2B5EF4-FFF2-40B4-BE49-F238E27FC236}">
                      <a16:creationId xmlns:a16="http://schemas.microsoft.com/office/drawing/2014/main" id="{40EF4DE4-AB89-BF47-BE95-0FE3143D693A}"/>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70" name="Rectangle 106">
                  <a:extLst>
                    <a:ext uri="{FF2B5EF4-FFF2-40B4-BE49-F238E27FC236}">
                      <a16:creationId xmlns:a16="http://schemas.microsoft.com/office/drawing/2014/main" id="{8A2E685A-F21F-A044-A292-443868825A00}"/>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71" name="Rectangle 107">
                  <a:extLst>
                    <a:ext uri="{FF2B5EF4-FFF2-40B4-BE49-F238E27FC236}">
                      <a16:creationId xmlns:a16="http://schemas.microsoft.com/office/drawing/2014/main" id="{9CEDA3B1-67D8-8140-8400-1801AD93A458}"/>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72" name="Rectangle 108">
                  <a:extLst>
                    <a:ext uri="{FF2B5EF4-FFF2-40B4-BE49-F238E27FC236}">
                      <a16:creationId xmlns:a16="http://schemas.microsoft.com/office/drawing/2014/main" id="{3E0A215B-99C5-3A45-923B-3E1FCFA96F7E}"/>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73" name="AutoShape 109">
                  <a:extLst>
                    <a:ext uri="{FF2B5EF4-FFF2-40B4-BE49-F238E27FC236}">
                      <a16:creationId xmlns:a16="http://schemas.microsoft.com/office/drawing/2014/main" id="{03427BB6-F823-1943-A491-FE684FCEF995}"/>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663" name="Picture 110" descr="desktop_computer_stylized_small">
                <a:extLst>
                  <a:ext uri="{FF2B5EF4-FFF2-40B4-BE49-F238E27FC236}">
                    <a16:creationId xmlns:a16="http://schemas.microsoft.com/office/drawing/2014/main" id="{81C3AA03-0C7A-FE4D-8FD6-D0582D645E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4" name="Rectangle 112">
                <a:extLst>
                  <a:ext uri="{FF2B5EF4-FFF2-40B4-BE49-F238E27FC236}">
                    <a16:creationId xmlns:a16="http://schemas.microsoft.com/office/drawing/2014/main" id="{156C1929-05F3-934C-84C9-0ACB6362725E}"/>
                  </a:ext>
                </a:extLst>
              </p:cNvPr>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65" name="Freeform 113">
                <a:extLst>
                  <a:ext uri="{FF2B5EF4-FFF2-40B4-BE49-F238E27FC236}">
                    <a16:creationId xmlns:a16="http://schemas.microsoft.com/office/drawing/2014/main" id="{5320422D-A8AF-E64D-9F26-C8B5750D9B1E}"/>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6" name="Line 114">
                <a:extLst>
                  <a:ext uri="{FF2B5EF4-FFF2-40B4-BE49-F238E27FC236}">
                    <a16:creationId xmlns:a16="http://schemas.microsoft.com/office/drawing/2014/main" id="{3EDC9FDD-617A-8546-9A8D-6862867D76B1}"/>
                  </a:ext>
                </a:extLst>
              </p:cNvPr>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67" name="Picture 115" descr="tv">
                <a:extLst>
                  <a:ext uri="{FF2B5EF4-FFF2-40B4-BE49-F238E27FC236}">
                    <a16:creationId xmlns:a16="http://schemas.microsoft.com/office/drawing/2014/main" id="{252176B8-F3FD-5844-B5A3-7BF9CDF001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74" name="Group 118">
            <a:extLst>
              <a:ext uri="{FF2B5EF4-FFF2-40B4-BE49-F238E27FC236}">
                <a16:creationId xmlns:a16="http://schemas.microsoft.com/office/drawing/2014/main" id="{087367B6-4D70-604B-8798-517094B2852A}"/>
              </a:ext>
            </a:extLst>
          </p:cNvPr>
          <p:cNvGrpSpPr>
            <a:grpSpLocks/>
          </p:cNvGrpSpPr>
          <p:nvPr/>
        </p:nvGrpSpPr>
        <p:grpSpPr bwMode="auto">
          <a:xfrm>
            <a:off x="5018142" y="1499173"/>
            <a:ext cx="850900" cy="527050"/>
            <a:chOff x="-490" y="1664"/>
            <a:chExt cx="1429" cy="842"/>
          </a:xfrm>
        </p:grpSpPr>
        <p:sp>
          <p:nvSpPr>
            <p:cNvPr id="675" name="AutoShape 119">
              <a:extLst>
                <a:ext uri="{FF2B5EF4-FFF2-40B4-BE49-F238E27FC236}">
                  <a16:creationId xmlns:a16="http://schemas.microsoft.com/office/drawing/2014/main" id="{D0705D65-1E98-FB46-A6B4-9487DA18C7BF}"/>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676" name="Group 120">
              <a:extLst>
                <a:ext uri="{FF2B5EF4-FFF2-40B4-BE49-F238E27FC236}">
                  <a16:creationId xmlns:a16="http://schemas.microsoft.com/office/drawing/2014/main" id="{BACFDD7A-CE89-BF4A-A529-778489B85D0D}"/>
                </a:ext>
              </a:extLst>
            </p:cNvPr>
            <p:cNvGrpSpPr>
              <a:grpSpLocks/>
            </p:cNvGrpSpPr>
            <p:nvPr/>
          </p:nvGrpSpPr>
          <p:grpSpPr bwMode="auto">
            <a:xfrm>
              <a:off x="-427" y="1737"/>
              <a:ext cx="1217" cy="769"/>
              <a:chOff x="-427" y="1737"/>
              <a:chExt cx="1217" cy="769"/>
            </a:xfrm>
          </p:grpSpPr>
          <p:sp>
            <p:nvSpPr>
              <p:cNvPr id="677" name="Rectangle 121">
                <a:extLst>
                  <a:ext uri="{FF2B5EF4-FFF2-40B4-BE49-F238E27FC236}">
                    <a16:creationId xmlns:a16="http://schemas.microsoft.com/office/drawing/2014/main" id="{2E58DC0C-E3FF-9A4A-BCAA-688B1D8659A6}"/>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78" name="Line 7">
                <a:extLst>
                  <a:ext uri="{FF2B5EF4-FFF2-40B4-BE49-F238E27FC236}">
                    <a16:creationId xmlns:a16="http://schemas.microsoft.com/office/drawing/2014/main" id="{22D21B4A-F92E-B047-83E1-B9AD411C62A9}"/>
                  </a:ext>
                </a:extLst>
              </p:cNvPr>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79" name="Group 123">
                <a:extLst>
                  <a:ext uri="{FF2B5EF4-FFF2-40B4-BE49-F238E27FC236}">
                    <a16:creationId xmlns:a16="http://schemas.microsoft.com/office/drawing/2014/main" id="{B7C38FD8-AEF7-474B-A4FD-027D3DB985AA}"/>
                  </a:ext>
                </a:extLst>
              </p:cNvPr>
              <p:cNvGrpSpPr>
                <a:grpSpLocks/>
              </p:cNvGrpSpPr>
              <p:nvPr/>
            </p:nvGrpSpPr>
            <p:grpSpPr bwMode="auto">
              <a:xfrm>
                <a:off x="68" y="2192"/>
                <a:ext cx="387" cy="139"/>
                <a:chOff x="322" y="890"/>
                <a:chExt cx="872" cy="339"/>
              </a:xfrm>
            </p:grpSpPr>
            <p:sp>
              <p:nvSpPr>
                <p:cNvPr id="685" name="Rectangle 124">
                  <a:extLst>
                    <a:ext uri="{FF2B5EF4-FFF2-40B4-BE49-F238E27FC236}">
                      <a16:creationId xmlns:a16="http://schemas.microsoft.com/office/drawing/2014/main" id="{89BC40B5-F324-084A-AAD2-E95D6012736F}"/>
                    </a:ext>
                  </a:extLst>
                </p:cNvPr>
                <p:cNvSpPr>
                  <a:spLocks noChangeArrowheads="1"/>
                </p:cNvSpPr>
                <p:nvPr/>
              </p:nvSpPr>
              <p:spPr bwMode="auto">
                <a:xfrm>
                  <a:off x="320" y="1000"/>
                  <a:ext cx="871" cy="229"/>
                </a:xfrm>
                <a:prstGeom prst="rect">
                  <a:avLst/>
                </a:prstGeom>
                <a:solidFill>
                  <a:schemeClr val="bg1">
                    <a:lumMod val="85000"/>
                  </a:schemeClr>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86" name="Rectangle 125">
                  <a:extLst>
                    <a:ext uri="{FF2B5EF4-FFF2-40B4-BE49-F238E27FC236}">
                      <a16:creationId xmlns:a16="http://schemas.microsoft.com/office/drawing/2014/main" id="{F88ABF72-A8F0-4143-907E-B17400F7508E}"/>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87" name="Rectangle 126">
                  <a:extLst>
                    <a:ext uri="{FF2B5EF4-FFF2-40B4-BE49-F238E27FC236}">
                      <a16:creationId xmlns:a16="http://schemas.microsoft.com/office/drawing/2014/main" id="{7CB754ED-8EDA-2843-9D7A-93B067C9EA67}"/>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88" name="Rectangle 127">
                  <a:extLst>
                    <a:ext uri="{FF2B5EF4-FFF2-40B4-BE49-F238E27FC236}">
                      <a16:creationId xmlns:a16="http://schemas.microsoft.com/office/drawing/2014/main" id="{A34B79E6-F1DF-E74B-9FB2-88F5D6DC7E50}"/>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89" name="Rectangle 128">
                  <a:extLst>
                    <a:ext uri="{FF2B5EF4-FFF2-40B4-BE49-F238E27FC236}">
                      <a16:creationId xmlns:a16="http://schemas.microsoft.com/office/drawing/2014/main" id="{AD595A8F-88AF-A445-A105-4A989940941D}"/>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90" name="AutoShape 129">
                  <a:extLst>
                    <a:ext uri="{FF2B5EF4-FFF2-40B4-BE49-F238E27FC236}">
                      <a16:creationId xmlns:a16="http://schemas.microsoft.com/office/drawing/2014/main" id="{050E52BF-49DA-324C-9803-B502A47D8F9D}"/>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680" name="Picture 130" descr="desktop_computer_stylized_small">
                <a:extLst>
                  <a:ext uri="{FF2B5EF4-FFF2-40B4-BE49-F238E27FC236}">
                    <a16:creationId xmlns:a16="http://schemas.microsoft.com/office/drawing/2014/main" id="{4C1535D7-F881-874A-B719-63A277CDC4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1" name="Rectangle 131">
                <a:extLst>
                  <a:ext uri="{FF2B5EF4-FFF2-40B4-BE49-F238E27FC236}">
                    <a16:creationId xmlns:a16="http://schemas.microsoft.com/office/drawing/2014/main" id="{24165D37-4D41-4C46-9B07-0868F9F5A8B1}"/>
                  </a:ext>
                </a:extLst>
              </p:cNvPr>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82" name="Freeform 132">
                <a:extLst>
                  <a:ext uri="{FF2B5EF4-FFF2-40B4-BE49-F238E27FC236}">
                    <a16:creationId xmlns:a16="http://schemas.microsoft.com/office/drawing/2014/main" id="{C44CEEE1-83E3-A14C-A7E9-A9F0E5741B6A}"/>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3" name="Line 133">
                <a:extLst>
                  <a:ext uri="{FF2B5EF4-FFF2-40B4-BE49-F238E27FC236}">
                    <a16:creationId xmlns:a16="http://schemas.microsoft.com/office/drawing/2014/main" id="{62F2C93F-511D-3147-B8BE-81E8838762E5}"/>
                  </a:ext>
                </a:extLst>
              </p:cNvPr>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84" name="Picture 134" descr="tv">
                <a:extLst>
                  <a:ext uri="{FF2B5EF4-FFF2-40B4-BE49-F238E27FC236}">
                    <a16:creationId xmlns:a16="http://schemas.microsoft.com/office/drawing/2014/main" id="{BCC7F36B-9984-5F40-8042-AAFF0875E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91" name="Group 135">
            <a:extLst>
              <a:ext uri="{FF2B5EF4-FFF2-40B4-BE49-F238E27FC236}">
                <a16:creationId xmlns:a16="http://schemas.microsoft.com/office/drawing/2014/main" id="{B35A80F1-D0E0-F049-AF3B-A40C61B0C1DC}"/>
              </a:ext>
            </a:extLst>
          </p:cNvPr>
          <p:cNvGrpSpPr>
            <a:grpSpLocks/>
          </p:cNvGrpSpPr>
          <p:nvPr/>
        </p:nvGrpSpPr>
        <p:grpSpPr bwMode="auto">
          <a:xfrm>
            <a:off x="4203755" y="2345311"/>
            <a:ext cx="850900" cy="527050"/>
            <a:chOff x="-490" y="1664"/>
            <a:chExt cx="1429" cy="842"/>
          </a:xfrm>
        </p:grpSpPr>
        <p:sp>
          <p:nvSpPr>
            <p:cNvPr id="692" name="AutoShape 136">
              <a:extLst>
                <a:ext uri="{FF2B5EF4-FFF2-40B4-BE49-F238E27FC236}">
                  <a16:creationId xmlns:a16="http://schemas.microsoft.com/office/drawing/2014/main" id="{F38822C2-4C99-5C4E-8386-17BBD6B7D24B}"/>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693" name="Group 137">
              <a:extLst>
                <a:ext uri="{FF2B5EF4-FFF2-40B4-BE49-F238E27FC236}">
                  <a16:creationId xmlns:a16="http://schemas.microsoft.com/office/drawing/2014/main" id="{280A7536-2297-7545-8BD8-ACCAE36D2084}"/>
                </a:ext>
              </a:extLst>
            </p:cNvPr>
            <p:cNvGrpSpPr>
              <a:grpSpLocks/>
            </p:cNvGrpSpPr>
            <p:nvPr/>
          </p:nvGrpSpPr>
          <p:grpSpPr bwMode="auto">
            <a:xfrm>
              <a:off x="-427" y="1737"/>
              <a:ext cx="1217" cy="769"/>
              <a:chOff x="-427" y="1737"/>
              <a:chExt cx="1217" cy="769"/>
            </a:xfrm>
          </p:grpSpPr>
          <p:sp>
            <p:nvSpPr>
              <p:cNvPr id="694" name="Rectangle 138">
                <a:extLst>
                  <a:ext uri="{FF2B5EF4-FFF2-40B4-BE49-F238E27FC236}">
                    <a16:creationId xmlns:a16="http://schemas.microsoft.com/office/drawing/2014/main" id="{FD4AA4EA-1734-E548-8AAE-E12D871545AF}"/>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95" name="Line 7">
                <a:extLst>
                  <a:ext uri="{FF2B5EF4-FFF2-40B4-BE49-F238E27FC236}">
                    <a16:creationId xmlns:a16="http://schemas.microsoft.com/office/drawing/2014/main" id="{770E1C91-B880-D946-BC70-EE5844E3C4C5}"/>
                  </a:ext>
                </a:extLst>
              </p:cNvPr>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96" name="Group 140">
                <a:extLst>
                  <a:ext uri="{FF2B5EF4-FFF2-40B4-BE49-F238E27FC236}">
                    <a16:creationId xmlns:a16="http://schemas.microsoft.com/office/drawing/2014/main" id="{B7E245A3-5E8E-A74D-AF55-7D6A9DF0318A}"/>
                  </a:ext>
                </a:extLst>
              </p:cNvPr>
              <p:cNvGrpSpPr>
                <a:grpSpLocks/>
              </p:cNvGrpSpPr>
              <p:nvPr/>
            </p:nvGrpSpPr>
            <p:grpSpPr bwMode="auto">
              <a:xfrm>
                <a:off x="68" y="2192"/>
                <a:ext cx="387" cy="139"/>
                <a:chOff x="322" y="890"/>
                <a:chExt cx="872" cy="339"/>
              </a:xfrm>
            </p:grpSpPr>
            <p:sp>
              <p:nvSpPr>
                <p:cNvPr id="702" name="Rectangle 141">
                  <a:extLst>
                    <a:ext uri="{FF2B5EF4-FFF2-40B4-BE49-F238E27FC236}">
                      <a16:creationId xmlns:a16="http://schemas.microsoft.com/office/drawing/2014/main" id="{E8CA17C2-65F4-C847-A921-177D38C81B88}"/>
                    </a:ext>
                  </a:extLst>
                </p:cNvPr>
                <p:cNvSpPr>
                  <a:spLocks noChangeArrowheads="1"/>
                </p:cNvSpPr>
                <p:nvPr/>
              </p:nvSpPr>
              <p:spPr bwMode="auto">
                <a:xfrm>
                  <a:off x="320" y="1000"/>
                  <a:ext cx="871" cy="229"/>
                </a:xfrm>
                <a:prstGeom prst="rect">
                  <a:avLst/>
                </a:prstGeom>
                <a:solidFill>
                  <a:schemeClr val="bg1">
                    <a:lumMod val="85000"/>
                  </a:schemeClr>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03" name="Rectangle 142">
                  <a:extLst>
                    <a:ext uri="{FF2B5EF4-FFF2-40B4-BE49-F238E27FC236}">
                      <a16:creationId xmlns:a16="http://schemas.microsoft.com/office/drawing/2014/main" id="{0248A613-8BF9-744E-A64D-D564AF825292}"/>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04" name="Rectangle 143">
                  <a:extLst>
                    <a:ext uri="{FF2B5EF4-FFF2-40B4-BE49-F238E27FC236}">
                      <a16:creationId xmlns:a16="http://schemas.microsoft.com/office/drawing/2014/main" id="{406CCBDD-EEEE-1D45-AA33-2EBE6279F4CE}"/>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05" name="Rectangle 144">
                  <a:extLst>
                    <a:ext uri="{FF2B5EF4-FFF2-40B4-BE49-F238E27FC236}">
                      <a16:creationId xmlns:a16="http://schemas.microsoft.com/office/drawing/2014/main" id="{977402B9-0CBB-0D4B-B4B0-9589408E2B89}"/>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06" name="Rectangle 145">
                  <a:extLst>
                    <a:ext uri="{FF2B5EF4-FFF2-40B4-BE49-F238E27FC236}">
                      <a16:creationId xmlns:a16="http://schemas.microsoft.com/office/drawing/2014/main" id="{3D3165A8-FF26-134E-9F1C-A7A20F77AF0B}"/>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07" name="AutoShape 146">
                  <a:extLst>
                    <a:ext uri="{FF2B5EF4-FFF2-40B4-BE49-F238E27FC236}">
                      <a16:creationId xmlns:a16="http://schemas.microsoft.com/office/drawing/2014/main" id="{EC84391B-1851-544C-B2BC-7C592248BE22}"/>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697" name="Picture 147" descr="desktop_computer_stylized_small">
                <a:extLst>
                  <a:ext uri="{FF2B5EF4-FFF2-40B4-BE49-F238E27FC236}">
                    <a16:creationId xmlns:a16="http://schemas.microsoft.com/office/drawing/2014/main" id="{E527FB23-79FC-7A4B-A986-12E7037C92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8" name="Rectangle 148">
                <a:extLst>
                  <a:ext uri="{FF2B5EF4-FFF2-40B4-BE49-F238E27FC236}">
                    <a16:creationId xmlns:a16="http://schemas.microsoft.com/office/drawing/2014/main" id="{61BFA118-3935-F540-A954-BA2E87833344}"/>
                  </a:ext>
                </a:extLst>
              </p:cNvPr>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99" name="Freeform 149">
                <a:extLst>
                  <a:ext uri="{FF2B5EF4-FFF2-40B4-BE49-F238E27FC236}">
                    <a16:creationId xmlns:a16="http://schemas.microsoft.com/office/drawing/2014/main" id="{043DF8A9-6DC7-F349-B0A7-2CC27CE1489F}"/>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0" name="Line 150">
                <a:extLst>
                  <a:ext uri="{FF2B5EF4-FFF2-40B4-BE49-F238E27FC236}">
                    <a16:creationId xmlns:a16="http://schemas.microsoft.com/office/drawing/2014/main" id="{74759C54-5940-F74A-BC60-5BE43CD21C00}"/>
                  </a:ext>
                </a:extLst>
              </p:cNvPr>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01" name="Picture 151" descr="tv">
                <a:extLst>
                  <a:ext uri="{FF2B5EF4-FFF2-40B4-BE49-F238E27FC236}">
                    <a16:creationId xmlns:a16="http://schemas.microsoft.com/office/drawing/2014/main" id="{4E572681-7AA1-214C-A61D-E41CBA2888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708" name="Group 152">
            <a:extLst>
              <a:ext uri="{FF2B5EF4-FFF2-40B4-BE49-F238E27FC236}">
                <a16:creationId xmlns:a16="http://schemas.microsoft.com/office/drawing/2014/main" id="{B99E0137-E9E9-2449-A341-E95B1A39B473}"/>
              </a:ext>
            </a:extLst>
          </p:cNvPr>
          <p:cNvGrpSpPr>
            <a:grpSpLocks/>
          </p:cNvGrpSpPr>
          <p:nvPr/>
        </p:nvGrpSpPr>
        <p:grpSpPr bwMode="auto">
          <a:xfrm>
            <a:off x="5070530" y="2354836"/>
            <a:ext cx="850900" cy="527050"/>
            <a:chOff x="-490" y="1664"/>
            <a:chExt cx="1429" cy="842"/>
          </a:xfrm>
        </p:grpSpPr>
        <p:sp>
          <p:nvSpPr>
            <p:cNvPr id="709" name="AutoShape 153">
              <a:extLst>
                <a:ext uri="{FF2B5EF4-FFF2-40B4-BE49-F238E27FC236}">
                  <a16:creationId xmlns:a16="http://schemas.microsoft.com/office/drawing/2014/main" id="{6638BF32-7CF1-1B4E-AAED-A6CBD4BB69A0}"/>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710" name="Group 154">
              <a:extLst>
                <a:ext uri="{FF2B5EF4-FFF2-40B4-BE49-F238E27FC236}">
                  <a16:creationId xmlns:a16="http://schemas.microsoft.com/office/drawing/2014/main" id="{BE2429F4-383A-544D-BD63-8AF872349ED4}"/>
                </a:ext>
              </a:extLst>
            </p:cNvPr>
            <p:cNvGrpSpPr>
              <a:grpSpLocks/>
            </p:cNvGrpSpPr>
            <p:nvPr/>
          </p:nvGrpSpPr>
          <p:grpSpPr bwMode="auto">
            <a:xfrm>
              <a:off x="-427" y="1737"/>
              <a:ext cx="1217" cy="769"/>
              <a:chOff x="-427" y="1737"/>
              <a:chExt cx="1217" cy="769"/>
            </a:xfrm>
          </p:grpSpPr>
          <p:sp>
            <p:nvSpPr>
              <p:cNvPr id="711" name="Rectangle 155">
                <a:extLst>
                  <a:ext uri="{FF2B5EF4-FFF2-40B4-BE49-F238E27FC236}">
                    <a16:creationId xmlns:a16="http://schemas.microsoft.com/office/drawing/2014/main" id="{EBB425AA-0585-2749-BC85-AFA5C7AAAA5E}"/>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12" name="Line 7">
                <a:extLst>
                  <a:ext uri="{FF2B5EF4-FFF2-40B4-BE49-F238E27FC236}">
                    <a16:creationId xmlns:a16="http://schemas.microsoft.com/office/drawing/2014/main" id="{A482784A-1FA4-1E45-85F9-5DE284EE814F}"/>
                  </a:ext>
                </a:extLst>
              </p:cNvPr>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13" name="Group 157">
                <a:extLst>
                  <a:ext uri="{FF2B5EF4-FFF2-40B4-BE49-F238E27FC236}">
                    <a16:creationId xmlns:a16="http://schemas.microsoft.com/office/drawing/2014/main" id="{F0EAA516-BD5F-774A-9B68-AEA2591140A2}"/>
                  </a:ext>
                </a:extLst>
              </p:cNvPr>
              <p:cNvGrpSpPr>
                <a:grpSpLocks/>
              </p:cNvGrpSpPr>
              <p:nvPr/>
            </p:nvGrpSpPr>
            <p:grpSpPr bwMode="auto">
              <a:xfrm>
                <a:off x="68" y="2192"/>
                <a:ext cx="387" cy="139"/>
                <a:chOff x="322" y="890"/>
                <a:chExt cx="872" cy="339"/>
              </a:xfrm>
            </p:grpSpPr>
            <p:sp>
              <p:nvSpPr>
                <p:cNvPr id="719" name="Rectangle 158">
                  <a:extLst>
                    <a:ext uri="{FF2B5EF4-FFF2-40B4-BE49-F238E27FC236}">
                      <a16:creationId xmlns:a16="http://schemas.microsoft.com/office/drawing/2014/main" id="{D26B702C-4102-F746-8A1A-44FA54012212}"/>
                    </a:ext>
                  </a:extLst>
                </p:cNvPr>
                <p:cNvSpPr>
                  <a:spLocks noChangeArrowheads="1"/>
                </p:cNvSpPr>
                <p:nvPr/>
              </p:nvSpPr>
              <p:spPr bwMode="auto">
                <a:xfrm>
                  <a:off x="320" y="1000"/>
                  <a:ext cx="871" cy="229"/>
                </a:xfrm>
                <a:prstGeom prst="rect">
                  <a:avLst/>
                </a:prstGeom>
                <a:solidFill>
                  <a:schemeClr val="bg1">
                    <a:lumMod val="85000"/>
                  </a:schemeClr>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20" name="Rectangle 159">
                  <a:extLst>
                    <a:ext uri="{FF2B5EF4-FFF2-40B4-BE49-F238E27FC236}">
                      <a16:creationId xmlns:a16="http://schemas.microsoft.com/office/drawing/2014/main" id="{836CD9F3-93C8-EE4D-A1F1-161D2391D82D}"/>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21" name="Rectangle 160">
                  <a:extLst>
                    <a:ext uri="{FF2B5EF4-FFF2-40B4-BE49-F238E27FC236}">
                      <a16:creationId xmlns:a16="http://schemas.microsoft.com/office/drawing/2014/main" id="{A3BCDA4F-140D-7E44-A8FC-8D7C2D705EBC}"/>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22" name="Rectangle 161">
                  <a:extLst>
                    <a:ext uri="{FF2B5EF4-FFF2-40B4-BE49-F238E27FC236}">
                      <a16:creationId xmlns:a16="http://schemas.microsoft.com/office/drawing/2014/main" id="{56A4DF97-4C28-D947-BF5A-829F0697D1B0}"/>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23" name="Rectangle 162">
                  <a:extLst>
                    <a:ext uri="{FF2B5EF4-FFF2-40B4-BE49-F238E27FC236}">
                      <a16:creationId xmlns:a16="http://schemas.microsoft.com/office/drawing/2014/main" id="{D68B0B55-2628-AF44-9B8B-2405E00A0C44}"/>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24" name="AutoShape 163">
                  <a:extLst>
                    <a:ext uri="{FF2B5EF4-FFF2-40B4-BE49-F238E27FC236}">
                      <a16:creationId xmlns:a16="http://schemas.microsoft.com/office/drawing/2014/main" id="{8629FA7E-1037-8C4F-8810-408283380C7E}"/>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714" name="Picture 164" descr="desktop_computer_stylized_small">
                <a:extLst>
                  <a:ext uri="{FF2B5EF4-FFF2-40B4-BE49-F238E27FC236}">
                    <a16:creationId xmlns:a16="http://schemas.microsoft.com/office/drawing/2014/main" id="{2C8AE386-EE13-6D42-9CE2-3226B5E36C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5" name="Rectangle 165">
                <a:extLst>
                  <a:ext uri="{FF2B5EF4-FFF2-40B4-BE49-F238E27FC236}">
                    <a16:creationId xmlns:a16="http://schemas.microsoft.com/office/drawing/2014/main" id="{9AC9091D-06AA-5245-BF88-B75BC27623E8}"/>
                  </a:ext>
                </a:extLst>
              </p:cNvPr>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16" name="Freeform 166">
                <a:extLst>
                  <a:ext uri="{FF2B5EF4-FFF2-40B4-BE49-F238E27FC236}">
                    <a16:creationId xmlns:a16="http://schemas.microsoft.com/office/drawing/2014/main" id="{0327A2D8-A266-3E44-8EA9-71273B379721}"/>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7" name="Line 167">
                <a:extLst>
                  <a:ext uri="{FF2B5EF4-FFF2-40B4-BE49-F238E27FC236}">
                    <a16:creationId xmlns:a16="http://schemas.microsoft.com/office/drawing/2014/main" id="{F2687AEF-F7A2-2143-8718-7CD837CBF922}"/>
                  </a:ext>
                </a:extLst>
              </p:cNvPr>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18" name="Picture 168" descr="tv">
                <a:extLst>
                  <a:ext uri="{FF2B5EF4-FFF2-40B4-BE49-F238E27FC236}">
                    <a16:creationId xmlns:a16="http://schemas.microsoft.com/office/drawing/2014/main" id="{AAFC4C6D-F52A-6046-9403-425D9D673F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25" name="Line 169">
            <a:extLst>
              <a:ext uri="{FF2B5EF4-FFF2-40B4-BE49-F238E27FC236}">
                <a16:creationId xmlns:a16="http://schemas.microsoft.com/office/drawing/2014/main" id="{ADE52973-3C0D-654A-B045-1EDAD64D65D6}"/>
              </a:ext>
            </a:extLst>
          </p:cNvPr>
          <p:cNvSpPr>
            <a:spLocks noChangeShapeType="1"/>
          </p:cNvSpPr>
          <p:nvPr/>
        </p:nvSpPr>
        <p:spPr bwMode="auto">
          <a:xfrm>
            <a:off x="3657655" y="2248473"/>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26" name="Group 170">
            <a:extLst>
              <a:ext uri="{FF2B5EF4-FFF2-40B4-BE49-F238E27FC236}">
                <a16:creationId xmlns:a16="http://schemas.microsoft.com/office/drawing/2014/main" id="{3D447709-B395-E140-A6E8-A4B0C8933F41}"/>
              </a:ext>
            </a:extLst>
          </p:cNvPr>
          <p:cNvGrpSpPr>
            <a:grpSpLocks/>
          </p:cNvGrpSpPr>
          <p:nvPr/>
        </p:nvGrpSpPr>
        <p:grpSpPr bwMode="auto">
          <a:xfrm>
            <a:off x="6159555" y="1507111"/>
            <a:ext cx="850900" cy="527050"/>
            <a:chOff x="-490" y="1664"/>
            <a:chExt cx="1429" cy="842"/>
          </a:xfrm>
        </p:grpSpPr>
        <p:sp>
          <p:nvSpPr>
            <p:cNvPr id="727" name="AutoShape 171">
              <a:extLst>
                <a:ext uri="{FF2B5EF4-FFF2-40B4-BE49-F238E27FC236}">
                  <a16:creationId xmlns:a16="http://schemas.microsoft.com/office/drawing/2014/main" id="{F84AA9D6-A486-E04C-804D-DFE0C1539708}"/>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728" name="Group 172">
              <a:extLst>
                <a:ext uri="{FF2B5EF4-FFF2-40B4-BE49-F238E27FC236}">
                  <a16:creationId xmlns:a16="http://schemas.microsoft.com/office/drawing/2014/main" id="{543D769A-7CD2-8048-8FE3-27348F62D8C6}"/>
                </a:ext>
              </a:extLst>
            </p:cNvPr>
            <p:cNvGrpSpPr>
              <a:grpSpLocks/>
            </p:cNvGrpSpPr>
            <p:nvPr/>
          </p:nvGrpSpPr>
          <p:grpSpPr bwMode="auto">
            <a:xfrm>
              <a:off x="-427" y="1737"/>
              <a:ext cx="1217" cy="769"/>
              <a:chOff x="-427" y="1737"/>
              <a:chExt cx="1217" cy="769"/>
            </a:xfrm>
          </p:grpSpPr>
          <p:sp>
            <p:nvSpPr>
              <p:cNvPr id="729" name="Rectangle 173">
                <a:extLst>
                  <a:ext uri="{FF2B5EF4-FFF2-40B4-BE49-F238E27FC236}">
                    <a16:creationId xmlns:a16="http://schemas.microsoft.com/office/drawing/2014/main" id="{F2369E5A-97BD-6448-9C48-4B6DBA063821}"/>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30" name="Line 7">
                <a:extLst>
                  <a:ext uri="{FF2B5EF4-FFF2-40B4-BE49-F238E27FC236}">
                    <a16:creationId xmlns:a16="http://schemas.microsoft.com/office/drawing/2014/main" id="{2AC0A61E-F926-0D4B-B5E9-DF0BC1F34016}"/>
                  </a:ext>
                </a:extLst>
              </p:cNvPr>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31" name="Group 175">
                <a:extLst>
                  <a:ext uri="{FF2B5EF4-FFF2-40B4-BE49-F238E27FC236}">
                    <a16:creationId xmlns:a16="http://schemas.microsoft.com/office/drawing/2014/main" id="{28882AE2-523F-3A48-A31B-7F5125D45364}"/>
                  </a:ext>
                </a:extLst>
              </p:cNvPr>
              <p:cNvGrpSpPr>
                <a:grpSpLocks/>
              </p:cNvGrpSpPr>
              <p:nvPr/>
            </p:nvGrpSpPr>
            <p:grpSpPr bwMode="auto">
              <a:xfrm>
                <a:off x="68" y="2192"/>
                <a:ext cx="387" cy="139"/>
                <a:chOff x="322" y="890"/>
                <a:chExt cx="872" cy="339"/>
              </a:xfrm>
            </p:grpSpPr>
            <p:sp>
              <p:nvSpPr>
                <p:cNvPr id="737" name="Rectangle 176">
                  <a:extLst>
                    <a:ext uri="{FF2B5EF4-FFF2-40B4-BE49-F238E27FC236}">
                      <a16:creationId xmlns:a16="http://schemas.microsoft.com/office/drawing/2014/main" id="{54F16B2F-608C-0A4C-B57B-5C7376E1CD7D}"/>
                    </a:ext>
                  </a:extLst>
                </p:cNvPr>
                <p:cNvSpPr>
                  <a:spLocks noChangeArrowheads="1"/>
                </p:cNvSpPr>
                <p:nvPr/>
              </p:nvSpPr>
              <p:spPr bwMode="auto">
                <a:xfrm>
                  <a:off x="320" y="1000"/>
                  <a:ext cx="871" cy="229"/>
                </a:xfrm>
                <a:prstGeom prst="rect">
                  <a:avLst/>
                </a:prstGeom>
                <a:solidFill>
                  <a:schemeClr val="bg1">
                    <a:lumMod val="85000"/>
                  </a:schemeClr>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38" name="Rectangle 177">
                  <a:extLst>
                    <a:ext uri="{FF2B5EF4-FFF2-40B4-BE49-F238E27FC236}">
                      <a16:creationId xmlns:a16="http://schemas.microsoft.com/office/drawing/2014/main" id="{16358853-C1FC-1B4A-90B8-0526F7FF392F}"/>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39" name="Rectangle 178">
                  <a:extLst>
                    <a:ext uri="{FF2B5EF4-FFF2-40B4-BE49-F238E27FC236}">
                      <a16:creationId xmlns:a16="http://schemas.microsoft.com/office/drawing/2014/main" id="{95865896-45F0-9E45-88A7-DDEAF0816961}"/>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40" name="Rectangle 179">
                  <a:extLst>
                    <a:ext uri="{FF2B5EF4-FFF2-40B4-BE49-F238E27FC236}">
                      <a16:creationId xmlns:a16="http://schemas.microsoft.com/office/drawing/2014/main" id="{1C2FE1AC-5BF7-3F4E-A430-7CA6A6969083}"/>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41" name="Rectangle 180">
                  <a:extLst>
                    <a:ext uri="{FF2B5EF4-FFF2-40B4-BE49-F238E27FC236}">
                      <a16:creationId xmlns:a16="http://schemas.microsoft.com/office/drawing/2014/main" id="{218C2436-F090-5B40-9775-6467F646F5A5}"/>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42" name="AutoShape 181">
                  <a:extLst>
                    <a:ext uri="{FF2B5EF4-FFF2-40B4-BE49-F238E27FC236}">
                      <a16:creationId xmlns:a16="http://schemas.microsoft.com/office/drawing/2014/main" id="{2346CC88-82BF-DA46-B70A-55B4ED444CE6}"/>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732" name="Picture 182" descr="desktop_computer_stylized_small">
                <a:extLst>
                  <a:ext uri="{FF2B5EF4-FFF2-40B4-BE49-F238E27FC236}">
                    <a16:creationId xmlns:a16="http://schemas.microsoft.com/office/drawing/2014/main" id="{9C9448D8-C41E-1B4C-8F18-B3F661D778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3" name="Rectangle 183">
                <a:extLst>
                  <a:ext uri="{FF2B5EF4-FFF2-40B4-BE49-F238E27FC236}">
                    <a16:creationId xmlns:a16="http://schemas.microsoft.com/office/drawing/2014/main" id="{EC20C728-8848-8748-8001-99D9BBF00006}"/>
                  </a:ext>
                </a:extLst>
              </p:cNvPr>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34" name="Freeform 184">
                <a:extLst>
                  <a:ext uri="{FF2B5EF4-FFF2-40B4-BE49-F238E27FC236}">
                    <a16:creationId xmlns:a16="http://schemas.microsoft.com/office/drawing/2014/main" id="{A3C302FC-0DCE-7B44-87E9-318491675B34}"/>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5" name="Line 185">
                <a:extLst>
                  <a:ext uri="{FF2B5EF4-FFF2-40B4-BE49-F238E27FC236}">
                    <a16:creationId xmlns:a16="http://schemas.microsoft.com/office/drawing/2014/main" id="{28070A37-5593-0448-896E-478F25FA1085}"/>
                  </a:ext>
                </a:extLst>
              </p:cNvPr>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36" name="Picture 186" descr="tv">
                <a:extLst>
                  <a:ext uri="{FF2B5EF4-FFF2-40B4-BE49-F238E27FC236}">
                    <a16:creationId xmlns:a16="http://schemas.microsoft.com/office/drawing/2014/main" id="{23BD1939-D865-6047-93F0-ED52890AAF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43" name="Text Box 204">
            <a:extLst>
              <a:ext uri="{FF2B5EF4-FFF2-40B4-BE49-F238E27FC236}">
                <a16:creationId xmlns:a16="http://schemas.microsoft.com/office/drawing/2014/main" id="{114B5E74-3593-4647-A004-4F78DEEBD9A4}"/>
              </a:ext>
            </a:extLst>
          </p:cNvPr>
          <p:cNvSpPr txBox="1">
            <a:spLocks noChangeArrowheads="1"/>
          </p:cNvSpPr>
          <p:nvPr/>
        </p:nvSpPr>
        <p:spPr bwMode="auto">
          <a:xfrm>
            <a:off x="5770617" y="1576961"/>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969696"/>
                </a:solidFill>
                <a:effectLst/>
                <a:uLnTx/>
                <a:uFillTx/>
                <a:latin typeface="Times New Roman" panose="02020603050405020304" pitchFamily="18" charset="0"/>
                <a:ea typeface="ＭＳ Ｐゴシック" panose="020B0600070205080204" pitchFamily="34" charset="-128"/>
                <a:cs typeface="+mn-cs"/>
              </a:rPr>
              <a:t>…</a:t>
            </a:r>
          </a:p>
        </p:txBody>
      </p:sp>
      <p:sp>
        <p:nvSpPr>
          <p:cNvPr id="744" name="Line 205">
            <a:extLst>
              <a:ext uri="{FF2B5EF4-FFF2-40B4-BE49-F238E27FC236}">
                <a16:creationId xmlns:a16="http://schemas.microsoft.com/office/drawing/2014/main" id="{DC1BDAA3-86EF-E54B-AD19-30AE2ECA9311}"/>
              </a:ext>
            </a:extLst>
          </p:cNvPr>
          <p:cNvSpPr>
            <a:spLocks noChangeShapeType="1"/>
          </p:cNvSpPr>
          <p:nvPr/>
        </p:nvSpPr>
        <p:spPr bwMode="auto">
          <a:xfrm flipH="1">
            <a:off x="4751442" y="1918273"/>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5" name="Line 206">
            <a:extLst>
              <a:ext uri="{FF2B5EF4-FFF2-40B4-BE49-F238E27FC236}">
                <a16:creationId xmlns:a16="http://schemas.microsoft.com/office/drawing/2014/main" id="{148D29E6-C94A-DC42-8250-908976A5D102}"/>
              </a:ext>
            </a:extLst>
          </p:cNvPr>
          <p:cNvSpPr>
            <a:spLocks noChangeShapeType="1"/>
          </p:cNvSpPr>
          <p:nvPr/>
        </p:nvSpPr>
        <p:spPr bwMode="auto">
          <a:xfrm flipH="1">
            <a:off x="5656317" y="1918273"/>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6" name="Line 207">
            <a:extLst>
              <a:ext uri="{FF2B5EF4-FFF2-40B4-BE49-F238E27FC236}">
                <a16:creationId xmlns:a16="http://schemas.microsoft.com/office/drawing/2014/main" id="{01C6EDDD-38D0-6B49-B717-D2D0A8815C12}"/>
              </a:ext>
            </a:extLst>
          </p:cNvPr>
          <p:cNvSpPr>
            <a:spLocks noChangeShapeType="1"/>
          </p:cNvSpPr>
          <p:nvPr/>
        </p:nvSpPr>
        <p:spPr bwMode="auto">
          <a:xfrm flipH="1">
            <a:off x="6792967" y="1918273"/>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7" name="Freeform 208">
            <a:extLst>
              <a:ext uri="{FF2B5EF4-FFF2-40B4-BE49-F238E27FC236}">
                <a16:creationId xmlns:a16="http://schemas.microsoft.com/office/drawing/2014/main" id="{13411482-5915-9549-9E0F-94906C9234B0}"/>
              </a:ext>
            </a:extLst>
          </p:cNvPr>
          <p:cNvSpPr>
            <a:spLocks/>
          </p:cNvSpPr>
          <p:nvPr/>
        </p:nvSpPr>
        <p:spPr bwMode="auto">
          <a:xfrm>
            <a:off x="5742042" y="2254823"/>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8" name="Freeform 209">
            <a:extLst>
              <a:ext uri="{FF2B5EF4-FFF2-40B4-BE49-F238E27FC236}">
                <a16:creationId xmlns:a16="http://schemas.microsoft.com/office/drawing/2014/main" id="{1F9C292F-8EBB-3541-9B89-E1F31CD174E4}"/>
              </a:ext>
            </a:extLst>
          </p:cNvPr>
          <p:cNvSpPr>
            <a:spLocks/>
          </p:cNvSpPr>
          <p:nvPr/>
        </p:nvSpPr>
        <p:spPr bwMode="auto">
          <a:xfrm>
            <a:off x="4875267" y="2248473"/>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9" name="Rectangle 44">
            <a:extLst>
              <a:ext uri="{FF2B5EF4-FFF2-40B4-BE49-F238E27FC236}">
                <a16:creationId xmlns:a16="http://schemas.microsoft.com/office/drawing/2014/main" id="{7320EA55-A59E-E248-A70B-FDBD113905C5}"/>
              </a:ext>
            </a:extLst>
          </p:cNvPr>
          <p:cNvSpPr>
            <a:spLocks noChangeArrowheads="1"/>
          </p:cNvSpPr>
          <p:nvPr/>
        </p:nvSpPr>
        <p:spPr bwMode="auto">
          <a:xfrm>
            <a:off x="7086655" y="1823023"/>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750" name="Text Box 45">
            <a:extLst>
              <a:ext uri="{FF2B5EF4-FFF2-40B4-BE49-F238E27FC236}">
                <a16:creationId xmlns:a16="http://schemas.microsoft.com/office/drawing/2014/main" id="{DB61BF90-6CFB-6842-9230-52758DB964BD}"/>
              </a:ext>
            </a:extLst>
          </p:cNvPr>
          <p:cNvSpPr txBox="1">
            <a:spLocks noChangeArrowheads="1"/>
          </p:cNvSpPr>
          <p:nvPr/>
        </p:nvSpPr>
        <p:spPr bwMode="auto">
          <a:xfrm>
            <a:off x="6597705" y="1286448"/>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cable headend</a:t>
            </a:r>
          </a:p>
        </p:txBody>
      </p:sp>
      <p:sp>
        <p:nvSpPr>
          <p:cNvPr id="751" name="Freeform 216">
            <a:extLst>
              <a:ext uri="{FF2B5EF4-FFF2-40B4-BE49-F238E27FC236}">
                <a16:creationId xmlns:a16="http://schemas.microsoft.com/office/drawing/2014/main" id="{5282A8AA-73E0-1047-98E9-0E8A22EB1094}"/>
              </a:ext>
            </a:extLst>
          </p:cNvPr>
          <p:cNvSpPr>
            <a:spLocks/>
          </p:cNvSpPr>
          <p:nvPr/>
        </p:nvSpPr>
        <p:spPr bwMode="auto">
          <a:xfrm>
            <a:off x="7343830" y="2005586"/>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lumMod val="60000"/>
                  <a:lumOff val="40000"/>
                </a:schemeClr>
              </a:gs>
            </a:gsLst>
            <a:lin ang="0" scaled="1"/>
          </a:gra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2" name="Freeform 217">
            <a:extLst>
              <a:ext uri="{FF2B5EF4-FFF2-40B4-BE49-F238E27FC236}">
                <a16:creationId xmlns:a16="http://schemas.microsoft.com/office/drawing/2014/main" id="{7C99B789-7258-6A4A-9F8D-57979E1CEE4E}"/>
              </a:ext>
            </a:extLst>
          </p:cNvPr>
          <p:cNvSpPr>
            <a:spLocks/>
          </p:cNvSpPr>
          <p:nvPr/>
        </p:nvSpPr>
        <p:spPr bwMode="auto">
          <a:xfrm>
            <a:off x="7345417" y="1940498"/>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lumMod val="75000"/>
            </a:schemeClr>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3" name="Line 218">
            <a:extLst>
              <a:ext uri="{FF2B5EF4-FFF2-40B4-BE49-F238E27FC236}">
                <a16:creationId xmlns:a16="http://schemas.microsoft.com/office/drawing/2014/main" id="{B1D16F00-E881-6A47-A6A1-0BBDC19BC901}"/>
              </a:ext>
            </a:extLst>
          </p:cNvPr>
          <p:cNvSpPr>
            <a:spLocks noChangeShapeType="1"/>
          </p:cNvSpPr>
          <p:nvPr/>
        </p:nvSpPr>
        <p:spPr bwMode="auto">
          <a:xfrm flipH="1">
            <a:off x="7670855" y="2064323"/>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4" name="Line 219">
            <a:extLst>
              <a:ext uri="{FF2B5EF4-FFF2-40B4-BE49-F238E27FC236}">
                <a16:creationId xmlns:a16="http://schemas.microsoft.com/office/drawing/2014/main" id="{838FA314-27D9-7A43-996B-E5F93E02DF5E}"/>
              </a:ext>
            </a:extLst>
          </p:cNvPr>
          <p:cNvSpPr>
            <a:spLocks noChangeShapeType="1"/>
          </p:cNvSpPr>
          <p:nvPr/>
        </p:nvSpPr>
        <p:spPr bwMode="auto">
          <a:xfrm>
            <a:off x="7372405" y="2235773"/>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5" name="Freeform 220">
            <a:extLst>
              <a:ext uri="{FF2B5EF4-FFF2-40B4-BE49-F238E27FC236}">
                <a16:creationId xmlns:a16="http://schemas.microsoft.com/office/drawing/2014/main" id="{45C72033-F8DA-3B45-8390-923125718D2A}"/>
              </a:ext>
            </a:extLst>
          </p:cNvPr>
          <p:cNvSpPr>
            <a:spLocks/>
          </p:cNvSpPr>
          <p:nvPr/>
        </p:nvSpPr>
        <p:spPr bwMode="auto">
          <a:xfrm>
            <a:off x="7366055" y="2059561"/>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6" name="Freeform 221">
            <a:extLst>
              <a:ext uri="{FF2B5EF4-FFF2-40B4-BE49-F238E27FC236}">
                <a16:creationId xmlns:a16="http://schemas.microsoft.com/office/drawing/2014/main" id="{19393445-5216-7C45-9B45-58EB5CD3E448}"/>
              </a:ext>
            </a:extLst>
          </p:cNvPr>
          <p:cNvSpPr>
            <a:spLocks/>
          </p:cNvSpPr>
          <p:nvPr/>
        </p:nvSpPr>
        <p:spPr bwMode="auto">
          <a:xfrm flipV="1">
            <a:off x="7366055" y="2296098"/>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7" name="AutoShape 225">
            <a:extLst>
              <a:ext uri="{FF2B5EF4-FFF2-40B4-BE49-F238E27FC236}">
                <a16:creationId xmlns:a16="http://schemas.microsoft.com/office/drawing/2014/main" id="{D5C846CD-8651-7846-BF61-84EC54D4AEB7}"/>
              </a:ext>
            </a:extLst>
          </p:cNvPr>
          <p:cNvSpPr>
            <a:spLocks noChangeArrowheads="1"/>
          </p:cNvSpPr>
          <p:nvPr/>
        </p:nvSpPr>
        <p:spPr bwMode="auto">
          <a:xfrm>
            <a:off x="6946955" y="1559498"/>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758" name="Group 37">
            <a:extLst>
              <a:ext uri="{FF2B5EF4-FFF2-40B4-BE49-F238E27FC236}">
                <a16:creationId xmlns:a16="http://schemas.microsoft.com/office/drawing/2014/main" id="{2E8824F7-4522-D447-9DC0-38FAFCEAC5FD}"/>
              </a:ext>
            </a:extLst>
          </p:cNvPr>
          <p:cNvGrpSpPr>
            <a:grpSpLocks/>
          </p:cNvGrpSpPr>
          <p:nvPr/>
        </p:nvGrpSpPr>
        <p:grpSpPr bwMode="auto">
          <a:xfrm>
            <a:off x="4857805" y="3221611"/>
            <a:ext cx="2043112" cy="958850"/>
            <a:chOff x="2505" y="826"/>
            <a:chExt cx="1287" cy="604"/>
          </a:xfrm>
        </p:grpSpPr>
        <p:sp>
          <p:nvSpPr>
            <p:cNvPr id="759" name="Line 38">
              <a:extLst>
                <a:ext uri="{FF2B5EF4-FFF2-40B4-BE49-F238E27FC236}">
                  <a16:creationId xmlns:a16="http://schemas.microsoft.com/office/drawing/2014/main" id="{836381BA-38E7-1643-BF9A-B180406656CB}"/>
                </a:ext>
              </a:extLst>
            </p:cNvPr>
            <p:cNvSpPr>
              <a:spLocks noChangeShapeType="1"/>
            </p:cNvSpPr>
            <p:nvPr/>
          </p:nvSpPr>
          <p:spPr bwMode="auto">
            <a:xfrm flipH="1">
              <a:off x="2505" y="1115"/>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0" name="Freeform 39">
              <a:extLst>
                <a:ext uri="{FF2B5EF4-FFF2-40B4-BE49-F238E27FC236}">
                  <a16:creationId xmlns:a16="http://schemas.microsoft.com/office/drawing/2014/main" id="{A91A763D-8E94-C349-8834-D48E9C7C4109}"/>
                </a:ext>
              </a:extLst>
            </p:cNvPr>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1" name="Freeform 40">
              <a:extLst>
                <a:ext uri="{FF2B5EF4-FFF2-40B4-BE49-F238E27FC236}">
                  <a16:creationId xmlns:a16="http://schemas.microsoft.com/office/drawing/2014/main" id="{DE43773C-7E50-304C-B96C-1B9B432AB750}"/>
                </a:ext>
              </a:extLst>
            </p:cNvPr>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2" name="Line 41">
              <a:extLst>
                <a:ext uri="{FF2B5EF4-FFF2-40B4-BE49-F238E27FC236}">
                  <a16:creationId xmlns:a16="http://schemas.microsoft.com/office/drawing/2014/main" id="{F3C41C4C-476A-2B45-A87C-AC86EB4B906A}"/>
                </a:ext>
              </a:extLst>
            </p:cNvPr>
            <p:cNvSpPr>
              <a:spLocks noChangeShapeType="1"/>
            </p:cNvSpPr>
            <p:nvPr/>
          </p:nvSpPr>
          <p:spPr bwMode="auto">
            <a:xfrm flipH="1">
              <a:off x="3433" y="1137"/>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63" name="Group 42">
            <a:extLst>
              <a:ext uri="{FF2B5EF4-FFF2-40B4-BE49-F238E27FC236}">
                <a16:creationId xmlns:a16="http://schemas.microsoft.com/office/drawing/2014/main" id="{1414EDE7-3EB5-FA4B-9DD4-E6353E20A214}"/>
              </a:ext>
            </a:extLst>
          </p:cNvPr>
          <p:cNvGrpSpPr>
            <a:grpSpLocks/>
          </p:cNvGrpSpPr>
          <p:nvPr/>
        </p:nvGrpSpPr>
        <p:grpSpPr bwMode="auto">
          <a:xfrm>
            <a:off x="4148192" y="3378773"/>
            <a:ext cx="3021013" cy="2114550"/>
            <a:chOff x="2606" y="951"/>
            <a:chExt cx="1903" cy="1332"/>
          </a:xfrm>
        </p:grpSpPr>
        <p:sp>
          <p:nvSpPr>
            <p:cNvPr id="764" name="Text Box 43">
              <a:extLst>
                <a:ext uri="{FF2B5EF4-FFF2-40B4-BE49-F238E27FC236}">
                  <a16:creationId xmlns:a16="http://schemas.microsoft.com/office/drawing/2014/main" id="{DABDD206-5A3A-D340-BB90-8F77E10D875A}"/>
                </a:ext>
              </a:extLst>
            </p:cNvPr>
            <p:cNvSpPr txBox="1">
              <a:spLocks noChangeArrowheads="1"/>
            </p:cNvSpPr>
            <p:nvPr/>
          </p:nvSpPr>
          <p:spPr bwMode="auto">
            <a:xfrm>
              <a:off x="3378" y="2071"/>
              <a:ext cx="65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Channels</a:t>
              </a:r>
            </a:p>
          </p:txBody>
        </p:sp>
        <p:sp>
          <p:nvSpPr>
            <p:cNvPr id="765" name="Line 44">
              <a:extLst>
                <a:ext uri="{FF2B5EF4-FFF2-40B4-BE49-F238E27FC236}">
                  <a16:creationId xmlns:a16="http://schemas.microsoft.com/office/drawing/2014/main" id="{96A99A85-0F58-904A-AB9B-E4531C44DB12}"/>
                </a:ext>
              </a:extLst>
            </p:cNvPr>
            <p:cNvSpPr>
              <a:spLocks noChangeShapeType="1"/>
            </p:cNvSpPr>
            <p:nvPr/>
          </p:nvSpPr>
          <p:spPr bwMode="auto">
            <a:xfrm>
              <a:off x="2994" y="951"/>
              <a:ext cx="0" cy="9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6" name="Line 45">
              <a:extLst>
                <a:ext uri="{FF2B5EF4-FFF2-40B4-BE49-F238E27FC236}">
                  <a16:creationId xmlns:a16="http://schemas.microsoft.com/office/drawing/2014/main" id="{A885BDAD-38DA-9945-9914-5285D7B28868}"/>
                </a:ext>
              </a:extLst>
            </p:cNvPr>
            <p:cNvSpPr>
              <a:spLocks noChangeShapeType="1"/>
            </p:cNvSpPr>
            <p:nvPr/>
          </p:nvSpPr>
          <p:spPr bwMode="auto">
            <a:xfrm flipV="1">
              <a:off x="2988" y="1935"/>
              <a:ext cx="14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7" name="Text Box 46">
              <a:extLst>
                <a:ext uri="{FF2B5EF4-FFF2-40B4-BE49-F238E27FC236}">
                  <a16:creationId xmlns:a16="http://schemas.microsoft.com/office/drawing/2014/main" id="{8BF7E924-5AB7-6A4B-A536-D9B3F0CB3266}"/>
                </a:ext>
              </a:extLst>
            </p:cNvPr>
            <p:cNvSpPr txBox="1">
              <a:spLocks noChangeArrowheads="1"/>
            </p:cNvSpPr>
            <p:nvPr/>
          </p:nvSpPr>
          <p:spPr bwMode="auto">
            <a:xfrm>
              <a:off x="2978"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O</a:t>
              </a:r>
            </a:p>
          </p:txBody>
        </p:sp>
        <p:sp>
          <p:nvSpPr>
            <p:cNvPr id="768" name="Line 47">
              <a:extLst>
                <a:ext uri="{FF2B5EF4-FFF2-40B4-BE49-F238E27FC236}">
                  <a16:creationId xmlns:a16="http://schemas.microsoft.com/office/drawing/2014/main" id="{C5F7EC21-9A57-044C-B03E-D70253629E40}"/>
                </a:ext>
              </a:extLst>
            </p:cNvPr>
            <p:cNvSpPr>
              <a:spLocks noChangeShapeType="1"/>
            </p:cNvSpPr>
            <p:nvPr/>
          </p:nvSpPr>
          <p:spPr bwMode="auto">
            <a:xfrm>
              <a:off x="3150"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9" name="Text Box 48">
              <a:extLst>
                <a:ext uri="{FF2B5EF4-FFF2-40B4-BE49-F238E27FC236}">
                  <a16:creationId xmlns:a16="http://schemas.microsoft.com/office/drawing/2014/main" id="{6475D001-0073-DB4C-A0B0-434A434B76BE}"/>
                </a:ext>
              </a:extLst>
            </p:cNvPr>
            <p:cNvSpPr txBox="1">
              <a:spLocks noChangeArrowheads="1"/>
            </p:cNvSpPr>
            <p:nvPr/>
          </p:nvSpPr>
          <p:spPr bwMode="auto">
            <a:xfrm>
              <a:off x="3152"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O</a:t>
              </a:r>
            </a:p>
          </p:txBody>
        </p:sp>
        <p:sp>
          <p:nvSpPr>
            <p:cNvPr id="770" name="Text Box 49">
              <a:extLst>
                <a:ext uri="{FF2B5EF4-FFF2-40B4-BE49-F238E27FC236}">
                  <a16:creationId xmlns:a16="http://schemas.microsoft.com/office/drawing/2014/main" id="{1B807D23-BCCC-3D4C-B708-860B33956FC7}"/>
                </a:ext>
              </a:extLst>
            </p:cNvPr>
            <p:cNvSpPr txBox="1">
              <a:spLocks noChangeArrowheads="1"/>
            </p:cNvSpPr>
            <p:nvPr/>
          </p:nvSpPr>
          <p:spPr bwMode="auto">
            <a:xfrm>
              <a:off x="3338"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O</a:t>
              </a:r>
            </a:p>
          </p:txBody>
        </p:sp>
        <p:sp>
          <p:nvSpPr>
            <p:cNvPr id="771" name="Text Box 50">
              <a:extLst>
                <a:ext uri="{FF2B5EF4-FFF2-40B4-BE49-F238E27FC236}">
                  <a16:creationId xmlns:a16="http://schemas.microsoft.com/office/drawing/2014/main" id="{2C33566C-1F05-5942-A816-F796C365DA74}"/>
                </a:ext>
              </a:extLst>
            </p:cNvPr>
            <p:cNvSpPr txBox="1">
              <a:spLocks noChangeArrowheads="1"/>
            </p:cNvSpPr>
            <p:nvPr/>
          </p:nvSpPr>
          <p:spPr bwMode="auto">
            <a:xfrm>
              <a:off x="3524"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O</a:t>
              </a:r>
            </a:p>
          </p:txBody>
        </p:sp>
        <p:sp>
          <p:nvSpPr>
            <p:cNvPr id="772" name="Text Box 51">
              <a:extLst>
                <a:ext uri="{FF2B5EF4-FFF2-40B4-BE49-F238E27FC236}">
                  <a16:creationId xmlns:a16="http://schemas.microsoft.com/office/drawing/2014/main" id="{DB987581-9E28-AC45-BEFB-196B623D0090}"/>
                </a:ext>
              </a:extLst>
            </p:cNvPr>
            <p:cNvSpPr txBox="1">
              <a:spLocks noChangeArrowheads="1"/>
            </p:cNvSpPr>
            <p:nvPr/>
          </p:nvSpPr>
          <p:spPr bwMode="auto">
            <a:xfrm>
              <a:off x="3710"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O</a:t>
              </a:r>
            </a:p>
          </p:txBody>
        </p:sp>
        <p:sp>
          <p:nvSpPr>
            <p:cNvPr id="773" name="Text Box 52">
              <a:extLst>
                <a:ext uri="{FF2B5EF4-FFF2-40B4-BE49-F238E27FC236}">
                  <a16:creationId xmlns:a16="http://schemas.microsoft.com/office/drawing/2014/main" id="{33A1BB55-0F18-824B-8857-AF323BE0F781}"/>
                </a:ext>
              </a:extLst>
            </p:cNvPr>
            <p:cNvSpPr txBox="1">
              <a:spLocks noChangeArrowheads="1"/>
            </p:cNvSpPr>
            <p:nvPr/>
          </p:nvSpPr>
          <p:spPr bwMode="auto">
            <a:xfrm>
              <a:off x="3896"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O</a:t>
              </a:r>
            </a:p>
          </p:txBody>
        </p:sp>
        <p:sp>
          <p:nvSpPr>
            <p:cNvPr id="774" name="Text Box 53">
              <a:extLst>
                <a:ext uri="{FF2B5EF4-FFF2-40B4-BE49-F238E27FC236}">
                  <a16:creationId xmlns:a16="http://schemas.microsoft.com/office/drawing/2014/main" id="{7B84E930-AB40-A748-8E0A-E98ABEEF0B85}"/>
                </a:ext>
              </a:extLst>
            </p:cNvPr>
            <p:cNvSpPr txBox="1">
              <a:spLocks noChangeArrowheads="1"/>
            </p:cNvSpPr>
            <p:nvPr/>
          </p:nvSpPr>
          <p:spPr bwMode="auto">
            <a:xfrm>
              <a:off x="4058" y="1402"/>
              <a:ext cx="174"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a:t>
              </a:r>
            </a:p>
          </p:txBody>
        </p:sp>
        <p:sp>
          <p:nvSpPr>
            <p:cNvPr id="775" name="Text Box 54">
              <a:extLst>
                <a:ext uri="{FF2B5EF4-FFF2-40B4-BE49-F238E27FC236}">
                  <a16:creationId xmlns:a16="http://schemas.microsoft.com/office/drawing/2014/main" id="{7D32602C-6A0F-7C40-A551-B7104647A3E2}"/>
                </a:ext>
              </a:extLst>
            </p:cNvPr>
            <p:cNvSpPr txBox="1">
              <a:spLocks noChangeArrowheads="1"/>
            </p:cNvSpPr>
            <p:nvPr/>
          </p:nvSpPr>
          <p:spPr bwMode="auto">
            <a:xfrm>
              <a:off x="4202" y="1402"/>
              <a:ext cx="174"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a:t>
              </a:r>
            </a:p>
          </p:txBody>
        </p:sp>
        <p:sp>
          <p:nvSpPr>
            <p:cNvPr id="776" name="Text Box 55">
              <a:extLst>
                <a:ext uri="{FF2B5EF4-FFF2-40B4-BE49-F238E27FC236}">
                  <a16:creationId xmlns:a16="http://schemas.microsoft.com/office/drawing/2014/main" id="{581BF3CE-EA1F-7F45-A6B9-7961CB9412D4}"/>
                </a:ext>
              </a:extLst>
            </p:cNvPr>
            <p:cNvSpPr txBox="1">
              <a:spLocks noChangeArrowheads="1"/>
            </p:cNvSpPr>
            <p:nvPr/>
          </p:nvSpPr>
          <p:spPr bwMode="auto">
            <a:xfrm>
              <a:off x="4330" y="1114"/>
              <a:ext cx="178"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L</a:t>
              </a:r>
            </a:p>
          </p:txBody>
        </p:sp>
        <p:sp>
          <p:nvSpPr>
            <p:cNvPr id="777" name="Line 56">
              <a:extLst>
                <a:ext uri="{FF2B5EF4-FFF2-40B4-BE49-F238E27FC236}">
                  <a16:creationId xmlns:a16="http://schemas.microsoft.com/office/drawing/2014/main" id="{0A951E6D-91FD-BC40-BE35-736F691CF64D}"/>
                </a:ext>
              </a:extLst>
            </p:cNvPr>
            <p:cNvSpPr>
              <a:spLocks noChangeShapeType="1"/>
            </p:cNvSpPr>
            <p:nvPr/>
          </p:nvSpPr>
          <p:spPr bwMode="auto">
            <a:xfrm>
              <a:off x="333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8" name="Line 57">
              <a:extLst>
                <a:ext uri="{FF2B5EF4-FFF2-40B4-BE49-F238E27FC236}">
                  <a16:creationId xmlns:a16="http://schemas.microsoft.com/office/drawing/2014/main" id="{5E999E18-DC3D-B24A-84D5-3F3C023E3DBB}"/>
                </a:ext>
              </a:extLst>
            </p:cNvPr>
            <p:cNvSpPr>
              <a:spLocks noChangeShapeType="1"/>
            </p:cNvSpPr>
            <p:nvPr/>
          </p:nvSpPr>
          <p:spPr bwMode="auto">
            <a:xfrm>
              <a:off x="351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9" name="Line 58">
              <a:extLst>
                <a:ext uri="{FF2B5EF4-FFF2-40B4-BE49-F238E27FC236}">
                  <a16:creationId xmlns:a16="http://schemas.microsoft.com/office/drawing/2014/main" id="{B443EB33-B0B3-404F-9B62-D37E25919C08}"/>
                </a:ext>
              </a:extLst>
            </p:cNvPr>
            <p:cNvSpPr>
              <a:spLocks noChangeShapeType="1"/>
            </p:cNvSpPr>
            <p:nvPr/>
          </p:nvSpPr>
          <p:spPr bwMode="auto">
            <a:xfrm>
              <a:off x="3698"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0" name="Line 59">
              <a:extLst>
                <a:ext uri="{FF2B5EF4-FFF2-40B4-BE49-F238E27FC236}">
                  <a16:creationId xmlns:a16="http://schemas.microsoft.com/office/drawing/2014/main" id="{A793C62D-57C3-2D4F-B19B-F421124A1C6A}"/>
                </a:ext>
              </a:extLst>
            </p:cNvPr>
            <p:cNvSpPr>
              <a:spLocks noChangeShapeType="1"/>
            </p:cNvSpPr>
            <p:nvPr/>
          </p:nvSpPr>
          <p:spPr bwMode="auto">
            <a:xfrm>
              <a:off x="3886"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1" name="Line 60">
              <a:extLst>
                <a:ext uri="{FF2B5EF4-FFF2-40B4-BE49-F238E27FC236}">
                  <a16:creationId xmlns:a16="http://schemas.microsoft.com/office/drawing/2014/main" id="{95DF33C1-5139-264C-9193-58D2C4E3D2B7}"/>
                </a:ext>
              </a:extLst>
            </p:cNvPr>
            <p:cNvSpPr>
              <a:spLocks noChangeShapeType="1"/>
            </p:cNvSpPr>
            <p:nvPr/>
          </p:nvSpPr>
          <p:spPr bwMode="auto">
            <a:xfrm>
              <a:off x="4062" y="1871"/>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2" name="Line 61">
              <a:extLst>
                <a:ext uri="{FF2B5EF4-FFF2-40B4-BE49-F238E27FC236}">
                  <a16:creationId xmlns:a16="http://schemas.microsoft.com/office/drawing/2014/main" id="{238C031D-4A29-2A49-A018-22AFDE60817F}"/>
                </a:ext>
              </a:extLst>
            </p:cNvPr>
            <p:cNvSpPr>
              <a:spLocks noChangeShapeType="1"/>
            </p:cNvSpPr>
            <p:nvPr/>
          </p:nvSpPr>
          <p:spPr bwMode="auto">
            <a:xfrm>
              <a:off x="4218" y="186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3" name="Line 62">
              <a:extLst>
                <a:ext uri="{FF2B5EF4-FFF2-40B4-BE49-F238E27FC236}">
                  <a16:creationId xmlns:a16="http://schemas.microsoft.com/office/drawing/2014/main" id="{62551AD8-B04E-164B-B96F-D9A6D99C52E1}"/>
                </a:ext>
              </a:extLst>
            </p:cNvPr>
            <p:cNvSpPr>
              <a:spLocks noChangeShapeType="1"/>
            </p:cNvSpPr>
            <p:nvPr/>
          </p:nvSpPr>
          <p:spPr bwMode="auto">
            <a:xfrm>
              <a:off x="4362" y="185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4" name="Text Box 63">
              <a:extLst>
                <a:ext uri="{FF2B5EF4-FFF2-40B4-BE49-F238E27FC236}">
                  <a16:creationId xmlns:a16="http://schemas.microsoft.com/office/drawing/2014/main" id="{BCEF8A3A-5771-C646-B965-99C3210D43EE}"/>
                </a:ext>
              </a:extLst>
            </p:cNvPr>
            <p:cNvSpPr txBox="1">
              <a:spLocks noChangeArrowheads="1"/>
            </p:cNvSpPr>
            <p:nvPr/>
          </p:nvSpPr>
          <p:spPr bwMode="auto">
            <a:xfrm>
              <a:off x="2985"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1</a:t>
              </a:r>
            </a:p>
          </p:txBody>
        </p:sp>
        <p:sp>
          <p:nvSpPr>
            <p:cNvPr id="785" name="Text Box 64">
              <a:extLst>
                <a:ext uri="{FF2B5EF4-FFF2-40B4-BE49-F238E27FC236}">
                  <a16:creationId xmlns:a16="http://schemas.microsoft.com/office/drawing/2014/main" id="{D6D160AE-E751-A445-AFBC-4A5A297DFE78}"/>
                </a:ext>
              </a:extLst>
            </p:cNvPr>
            <p:cNvSpPr txBox="1">
              <a:spLocks noChangeArrowheads="1"/>
            </p:cNvSpPr>
            <p:nvPr/>
          </p:nvSpPr>
          <p:spPr bwMode="auto">
            <a:xfrm>
              <a:off x="3153"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2</a:t>
              </a:r>
            </a:p>
          </p:txBody>
        </p:sp>
        <p:sp>
          <p:nvSpPr>
            <p:cNvPr id="786" name="Text Box 65">
              <a:extLst>
                <a:ext uri="{FF2B5EF4-FFF2-40B4-BE49-F238E27FC236}">
                  <a16:creationId xmlns:a16="http://schemas.microsoft.com/office/drawing/2014/main" id="{C78FDC46-A5E0-8E4B-A27F-2AE7E8E5806D}"/>
                </a:ext>
              </a:extLst>
            </p:cNvPr>
            <p:cNvSpPr txBox="1">
              <a:spLocks noChangeArrowheads="1"/>
            </p:cNvSpPr>
            <p:nvPr/>
          </p:nvSpPr>
          <p:spPr bwMode="auto">
            <a:xfrm>
              <a:off x="3345"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3</a:t>
              </a:r>
            </a:p>
          </p:txBody>
        </p:sp>
        <p:sp>
          <p:nvSpPr>
            <p:cNvPr id="787" name="Text Box 66">
              <a:extLst>
                <a:ext uri="{FF2B5EF4-FFF2-40B4-BE49-F238E27FC236}">
                  <a16:creationId xmlns:a16="http://schemas.microsoft.com/office/drawing/2014/main" id="{43B98151-958B-2048-A7D4-503448CF7050}"/>
                </a:ext>
              </a:extLst>
            </p:cNvPr>
            <p:cNvSpPr txBox="1">
              <a:spLocks noChangeArrowheads="1"/>
            </p:cNvSpPr>
            <p:nvPr/>
          </p:nvSpPr>
          <p:spPr bwMode="auto">
            <a:xfrm>
              <a:off x="3517"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4</a:t>
              </a:r>
            </a:p>
          </p:txBody>
        </p:sp>
        <p:sp>
          <p:nvSpPr>
            <p:cNvPr id="788" name="Text Box 67">
              <a:extLst>
                <a:ext uri="{FF2B5EF4-FFF2-40B4-BE49-F238E27FC236}">
                  <a16:creationId xmlns:a16="http://schemas.microsoft.com/office/drawing/2014/main" id="{600CEE94-BC49-B348-950C-BA97B4D4A36B}"/>
                </a:ext>
              </a:extLst>
            </p:cNvPr>
            <p:cNvSpPr txBox="1">
              <a:spLocks noChangeArrowheads="1"/>
            </p:cNvSpPr>
            <p:nvPr/>
          </p:nvSpPr>
          <p:spPr bwMode="auto">
            <a:xfrm>
              <a:off x="3705"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5</a:t>
              </a:r>
            </a:p>
          </p:txBody>
        </p:sp>
        <p:sp>
          <p:nvSpPr>
            <p:cNvPr id="789" name="Text Box 68">
              <a:extLst>
                <a:ext uri="{FF2B5EF4-FFF2-40B4-BE49-F238E27FC236}">
                  <a16:creationId xmlns:a16="http://schemas.microsoft.com/office/drawing/2014/main" id="{05095793-31D3-914F-9F27-39504524FEB7}"/>
                </a:ext>
              </a:extLst>
            </p:cNvPr>
            <p:cNvSpPr txBox="1">
              <a:spLocks noChangeArrowheads="1"/>
            </p:cNvSpPr>
            <p:nvPr/>
          </p:nvSpPr>
          <p:spPr bwMode="auto">
            <a:xfrm>
              <a:off x="3893"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6</a:t>
              </a:r>
            </a:p>
          </p:txBody>
        </p:sp>
        <p:sp>
          <p:nvSpPr>
            <p:cNvPr id="790" name="Text Box 69">
              <a:extLst>
                <a:ext uri="{FF2B5EF4-FFF2-40B4-BE49-F238E27FC236}">
                  <a16:creationId xmlns:a16="http://schemas.microsoft.com/office/drawing/2014/main" id="{85BECD34-15AC-AE4C-AD97-183EE41CDD91}"/>
                </a:ext>
              </a:extLst>
            </p:cNvPr>
            <p:cNvSpPr txBox="1">
              <a:spLocks noChangeArrowheads="1"/>
            </p:cNvSpPr>
            <p:nvPr/>
          </p:nvSpPr>
          <p:spPr bwMode="auto">
            <a:xfrm>
              <a:off x="4057"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7</a:t>
              </a:r>
            </a:p>
          </p:txBody>
        </p:sp>
        <p:sp>
          <p:nvSpPr>
            <p:cNvPr id="791" name="Text Box 70">
              <a:extLst>
                <a:ext uri="{FF2B5EF4-FFF2-40B4-BE49-F238E27FC236}">
                  <a16:creationId xmlns:a16="http://schemas.microsoft.com/office/drawing/2014/main" id="{BF7A1046-C5C6-4A46-AA39-D48887B74952}"/>
                </a:ext>
              </a:extLst>
            </p:cNvPr>
            <p:cNvSpPr txBox="1">
              <a:spLocks noChangeArrowheads="1"/>
            </p:cNvSpPr>
            <p:nvPr/>
          </p:nvSpPr>
          <p:spPr bwMode="auto">
            <a:xfrm>
              <a:off x="4205"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8</a:t>
              </a:r>
            </a:p>
          </p:txBody>
        </p:sp>
        <p:sp>
          <p:nvSpPr>
            <p:cNvPr id="792" name="Text Box 71">
              <a:extLst>
                <a:ext uri="{FF2B5EF4-FFF2-40B4-BE49-F238E27FC236}">
                  <a16:creationId xmlns:a16="http://schemas.microsoft.com/office/drawing/2014/main" id="{66F573F0-E355-984D-BB14-098438C95190}"/>
                </a:ext>
              </a:extLst>
            </p:cNvPr>
            <p:cNvSpPr txBox="1">
              <a:spLocks noChangeArrowheads="1"/>
            </p:cNvSpPr>
            <p:nvPr/>
          </p:nvSpPr>
          <p:spPr bwMode="auto">
            <a:xfrm>
              <a:off x="4349"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9</a:t>
              </a:r>
            </a:p>
          </p:txBody>
        </p:sp>
        <p:sp>
          <p:nvSpPr>
            <p:cNvPr id="793" name="Freeform 72">
              <a:extLst>
                <a:ext uri="{FF2B5EF4-FFF2-40B4-BE49-F238E27FC236}">
                  <a16:creationId xmlns:a16="http://schemas.microsoft.com/office/drawing/2014/main" id="{D4F248F8-0F2C-E74E-B550-F9A925A231DE}"/>
                </a:ext>
              </a:extLst>
            </p:cNvPr>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rgbClr val="0000A8"/>
                </a:gs>
                <a:gs pos="100000">
                  <a:schemeClr val="bg1"/>
                </a:gs>
              </a:gsLst>
              <a:lin ang="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94" name="Group 73">
            <a:extLst>
              <a:ext uri="{FF2B5EF4-FFF2-40B4-BE49-F238E27FC236}">
                <a16:creationId xmlns:a16="http://schemas.microsoft.com/office/drawing/2014/main" id="{03B9EEF1-DE3C-7048-980C-B0ACEAA55DF2}"/>
              </a:ext>
            </a:extLst>
          </p:cNvPr>
          <p:cNvGrpSpPr>
            <a:grpSpLocks/>
          </p:cNvGrpSpPr>
          <p:nvPr/>
        </p:nvGrpSpPr>
        <p:grpSpPr bwMode="auto">
          <a:xfrm flipV="1">
            <a:off x="2479730" y="2273873"/>
            <a:ext cx="1666875" cy="2062163"/>
            <a:chOff x="1511" y="1371"/>
            <a:chExt cx="1050" cy="1299"/>
          </a:xfrm>
        </p:grpSpPr>
        <p:grpSp>
          <p:nvGrpSpPr>
            <p:cNvPr id="795" name="Group 74">
              <a:extLst>
                <a:ext uri="{FF2B5EF4-FFF2-40B4-BE49-F238E27FC236}">
                  <a16:creationId xmlns:a16="http://schemas.microsoft.com/office/drawing/2014/main" id="{DBCD71CC-0E63-0D4A-BD4C-E0B99F805618}"/>
                </a:ext>
              </a:extLst>
            </p:cNvPr>
            <p:cNvGrpSpPr>
              <a:grpSpLocks/>
            </p:cNvGrpSpPr>
            <p:nvPr/>
          </p:nvGrpSpPr>
          <p:grpSpPr bwMode="auto">
            <a:xfrm>
              <a:off x="1511" y="1371"/>
              <a:ext cx="1050" cy="198"/>
              <a:chOff x="1614" y="1494"/>
              <a:chExt cx="1050" cy="198"/>
            </a:xfrm>
          </p:grpSpPr>
          <p:sp>
            <p:nvSpPr>
              <p:cNvPr id="797" name="Rectangle 75">
                <a:extLst>
                  <a:ext uri="{FF2B5EF4-FFF2-40B4-BE49-F238E27FC236}">
                    <a16:creationId xmlns:a16="http://schemas.microsoft.com/office/drawing/2014/main" id="{B0909C13-5FD7-C24B-8A89-CD6B72081D29}"/>
                  </a:ext>
                </a:extLst>
              </p:cNvPr>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798" name="Freeform 76">
                <a:extLst>
                  <a:ext uri="{FF2B5EF4-FFF2-40B4-BE49-F238E27FC236}">
                    <a16:creationId xmlns:a16="http://schemas.microsoft.com/office/drawing/2014/main" id="{523176FF-760E-914C-B9AE-F376F40F42D2}"/>
                  </a:ext>
                </a:extLst>
              </p:cNvPr>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itchFamily="18" charset="0"/>
                  <a:ea typeface="+mn-ea"/>
                  <a:cs typeface="+mn-cs"/>
                </a:endParaRPr>
              </a:p>
            </p:txBody>
          </p:sp>
          <p:sp>
            <p:nvSpPr>
              <p:cNvPr id="799" name="Oval 77">
                <a:extLst>
                  <a:ext uri="{FF2B5EF4-FFF2-40B4-BE49-F238E27FC236}">
                    <a16:creationId xmlns:a16="http://schemas.microsoft.com/office/drawing/2014/main" id="{EB6F8498-309C-5147-B645-AC0F357513B1}"/>
                  </a:ext>
                </a:extLst>
              </p:cNvPr>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00" name="Line 78">
                <a:extLst>
                  <a:ext uri="{FF2B5EF4-FFF2-40B4-BE49-F238E27FC236}">
                    <a16:creationId xmlns:a16="http://schemas.microsoft.com/office/drawing/2014/main" id="{13D6B6A0-C35F-1A40-A986-AA473118809F}"/>
                  </a:ext>
                </a:extLst>
              </p:cNvPr>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796" name="Freeform 79">
              <a:extLst>
                <a:ext uri="{FF2B5EF4-FFF2-40B4-BE49-F238E27FC236}">
                  <a16:creationId xmlns:a16="http://schemas.microsoft.com/office/drawing/2014/main" id="{AB540E37-D74B-6A49-8313-1A8880AF39CA}"/>
                </a:ext>
              </a:extLst>
            </p:cNvPr>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rgbClr val="0000A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801" name="Text Box 324">
            <a:extLst>
              <a:ext uri="{FF2B5EF4-FFF2-40B4-BE49-F238E27FC236}">
                <a16:creationId xmlns:a16="http://schemas.microsoft.com/office/drawing/2014/main" id="{50494245-6BC0-4744-8241-DE379EAB70EA}"/>
              </a:ext>
            </a:extLst>
          </p:cNvPr>
          <p:cNvSpPr txBox="1">
            <a:spLocks noChangeArrowheads="1"/>
          </p:cNvSpPr>
          <p:nvPr/>
        </p:nvSpPr>
        <p:spPr bwMode="auto">
          <a:xfrm>
            <a:off x="1551869" y="5790510"/>
            <a:ext cx="9964671"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frequency division multiplexing (FDM):</a:t>
            </a:r>
            <a:r>
              <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different channels transmitted in different frequency bands</a:t>
            </a:r>
          </a:p>
        </p:txBody>
      </p:sp>
      <p:grpSp>
        <p:nvGrpSpPr>
          <p:cNvPr id="802" name="Group 326">
            <a:extLst>
              <a:ext uri="{FF2B5EF4-FFF2-40B4-BE49-F238E27FC236}">
                <a16:creationId xmlns:a16="http://schemas.microsoft.com/office/drawing/2014/main" id="{69F003EB-6D99-1141-ABFE-67460D1B76E9}"/>
              </a:ext>
            </a:extLst>
          </p:cNvPr>
          <p:cNvGrpSpPr>
            <a:grpSpLocks/>
          </p:cNvGrpSpPr>
          <p:nvPr/>
        </p:nvGrpSpPr>
        <p:grpSpPr bwMode="auto">
          <a:xfrm>
            <a:off x="2000305" y="1964311"/>
            <a:ext cx="609600" cy="609600"/>
            <a:chOff x="-44" y="1473"/>
            <a:chExt cx="981" cy="1105"/>
          </a:xfrm>
        </p:grpSpPr>
        <p:pic>
          <p:nvPicPr>
            <p:cNvPr id="803" name="Picture 327" descr="desktop_computer_stylized_medium">
              <a:extLst>
                <a:ext uri="{FF2B5EF4-FFF2-40B4-BE49-F238E27FC236}">
                  <a16:creationId xmlns:a16="http://schemas.microsoft.com/office/drawing/2014/main" id="{BCAB1A26-F538-9E43-9300-98DBF76645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4" name="Freeform 328">
              <a:extLst>
                <a:ext uri="{FF2B5EF4-FFF2-40B4-BE49-F238E27FC236}">
                  <a16:creationId xmlns:a16="http://schemas.microsoft.com/office/drawing/2014/main" id="{DF498DD9-C2F7-E142-A48F-929956C96E98}"/>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67" name="Slide Number Placeholder 5">
            <a:extLst>
              <a:ext uri="{FF2B5EF4-FFF2-40B4-BE49-F238E27FC236}">
                <a16:creationId xmlns:a16="http://schemas.microsoft.com/office/drawing/2014/main" id="{0A83B500-DD61-DB49-8165-53644769A46A}"/>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7</a:t>
            </a:fld>
            <a:endParaRPr lang="en-US" dirty="0"/>
          </a:p>
        </p:txBody>
      </p:sp>
    </p:spTree>
    <p:extLst>
      <p:ext uri="{BB962C8B-B14F-4D97-AF65-F5344CB8AC3E}">
        <p14:creationId xmlns:p14="http://schemas.microsoft.com/office/powerpoint/2010/main" val="250551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94"/>
                                        </p:tgtEl>
                                        <p:attrNameLst>
                                          <p:attrName>style.visibility</p:attrName>
                                        </p:attrNameLst>
                                      </p:cBhvr>
                                      <p:to>
                                        <p:strVal val="visible"/>
                                      </p:to>
                                    </p:set>
                                    <p:animEffect transition="in" filter="dissolve">
                                      <p:cBhvr>
                                        <p:cTn id="7" dur="500"/>
                                        <p:tgtEl>
                                          <p:spTgt spid="79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63"/>
                                        </p:tgtEl>
                                        <p:attrNameLst>
                                          <p:attrName>style.visibility</p:attrName>
                                        </p:attrNameLst>
                                      </p:cBhvr>
                                      <p:to>
                                        <p:strVal val="visible"/>
                                      </p:to>
                                    </p:set>
                                    <p:animEffect transition="in" filter="dissolve">
                                      <p:cBhvr>
                                        <p:cTn id="12" dur="500"/>
                                        <p:tgtEl>
                                          <p:spTgt spid="76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758"/>
                                        </p:tgtEl>
                                        <p:attrNameLst>
                                          <p:attrName>style.visibility</p:attrName>
                                        </p:attrNameLst>
                                      </p:cBhvr>
                                      <p:to>
                                        <p:strVal val="visible"/>
                                      </p:to>
                                    </p:set>
                                    <p:animEffect transition="in" filter="dissolve">
                                      <p:cBhvr>
                                        <p:cTn id="16" dur="500"/>
                                        <p:tgtEl>
                                          <p:spTgt spid="758"/>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801"/>
                                        </p:tgtEl>
                                        <p:attrNameLst>
                                          <p:attrName>style.visibility</p:attrName>
                                        </p:attrNameLst>
                                      </p:cBhvr>
                                      <p:to>
                                        <p:strVal val="visible"/>
                                      </p:to>
                                    </p:set>
                                    <p:animEffect transition="in" filter="dissolve">
                                      <p:cBhvr>
                                        <p:cTn id="20" dur="500"/>
                                        <p:tgtEl>
                                          <p:spTgt spid="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48710" y="273146"/>
            <a:ext cx="10515600" cy="894622"/>
          </a:xfrm>
        </p:spPr>
        <p:txBody>
          <a:bodyPr>
            <a:normAutofit/>
          </a:bodyPr>
          <a:lstStyle/>
          <a:p>
            <a:r>
              <a:rPr lang="en-US" altLang="en-US" sz="4800" b="0" dirty="0">
                <a:ea typeface="ＭＳ Ｐゴシック" panose="020B0600070205080204" pitchFamily="34" charset="-128"/>
              </a:rPr>
              <a:t>Access networks: cable-based access</a:t>
            </a:r>
            <a:endParaRPr lang="en-US" sz="4800" b="0" dirty="0"/>
          </a:p>
        </p:txBody>
      </p:sp>
      <p:sp>
        <p:nvSpPr>
          <p:cNvPr id="611" name="Rectangle 60">
            <a:extLst>
              <a:ext uri="{FF2B5EF4-FFF2-40B4-BE49-F238E27FC236}">
                <a16:creationId xmlns:a16="http://schemas.microsoft.com/office/drawing/2014/main" id="{55C1251C-79AE-8E45-A29D-D20BC725A961}"/>
              </a:ext>
            </a:extLst>
          </p:cNvPr>
          <p:cNvSpPr>
            <a:spLocks noChangeArrowheads="1"/>
          </p:cNvSpPr>
          <p:nvPr/>
        </p:nvSpPr>
        <p:spPr bwMode="auto">
          <a:xfrm>
            <a:off x="2097142" y="1686498"/>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12" name="Line 7">
            <a:extLst>
              <a:ext uri="{FF2B5EF4-FFF2-40B4-BE49-F238E27FC236}">
                <a16:creationId xmlns:a16="http://schemas.microsoft.com/office/drawing/2014/main" id="{29D57EF7-9FD7-8E4C-8851-986BAF26F81A}"/>
              </a:ext>
            </a:extLst>
          </p:cNvPr>
          <p:cNvSpPr>
            <a:spLocks noChangeShapeType="1"/>
          </p:cNvSpPr>
          <p:nvPr/>
        </p:nvSpPr>
        <p:spPr bwMode="auto">
          <a:xfrm flipV="1">
            <a:off x="2398767" y="2237361"/>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4" name="Text Box 39">
            <a:extLst>
              <a:ext uri="{FF2B5EF4-FFF2-40B4-BE49-F238E27FC236}">
                <a16:creationId xmlns:a16="http://schemas.microsoft.com/office/drawing/2014/main" id="{E2260115-6B62-6442-BFA6-A406A51902CD}"/>
              </a:ext>
            </a:extLst>
          </p:cNvPr>
          <p:cNvSpPr txBox="1">
            <a:spLocks noChangeArrowheads="1"/>
          </p:cNvSpPr>
          <p:nvPr/>
        </p:nvSpPr>
        <p:spPr bwMode="auto">
          <a:xfrm>
            <a:off x="2560692" y="2388173"/>
            <a:ext cx="7747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cable</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modem</a:t>
            </a:r>
          </a:p>
        </p:txBody>
      </p:sp>
      <p:sp>
        <p:nvSpPr>
          <p:cNvPr id="631" name="Text Box 41">
            <a:extLst>
              <a:ext uri="{FF2B5EF4-FFF2-40B4-BE49-F238E27FC236}">
                <a16:creationId xmlns:a16="http://schemas.microsoft.com/office/drawing/2014/main" id="{B16AC43B-CDE4-3943-992B-D7039B5F9CA3}"/>
              </a:ext>
            </a:extLst>
          </p:cNvPr>
          <p:cNvSpPr txBox="1">
            <a:spLocks noChangeArrowheads="1"/>
          </p:cNvSpPr>
          <p:nvPr/>
        </p:nvSpPr>
        <p:spPr bwMode="auto">
          <a:xfrm>
            <a:off x="3227442" y="2389761"/>
            <a:ext cx="7064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splitter</a:t>
            </a:r>
          </a:p>
        </p:txBody>
      </p:sp>
      <p:grpSp>
        <p:nvGrpSpPr>
          <p:cNvPr id="632" name="Group 64">
            <a:extLst>
              <a:ext uri="{FF2B5EF4-FFF2-40B4-BE49-F238E27FC236}">
                <a16:creationId xmlns:a16="http://schemas.microsoft.com/office/drawing/2014/main" id="{59FF6125-68C3-404F-958E-E497C5054413}"/>
              </a:ext>
            </a:extLst>
          </p:cNvPr>
          <p:cNvGrpSpPr>
            <a:grpSpLocks/>
          </p:cNvGrpSpPr>
          <p:nvPr/>
        </p:nvGrpSpPr>
        <p:grpSpPr bwMode="auto">
          <a:xfrm>
            <a:off x="2744842" y="2113536"/>
            <a:ext cx="614363" cy="220662"/>
            <a:chOff x="322" y="890"/>
            <a:chExt cx="872" cy="339"/>
          </a:xfrm>
        </p:grpSpPr>
        <p:sp>
          <p:nvSpPr>
            <p:cNvPr id="634" name="Rectangle 65">
              <a:extLst>
                <a:ext uri="{FF2B5EF4-FFF2-40B4-BE49-F238E27FC236}">
                  <a16:creationId xmlns:a16="http://schemas.microsoft.com/office/drawing/2014/main" id="{A04303C8-C01F-8E4D-8DD9-97A6F17FB683}"/>
                </a:ext>
              </a:extLst>
            </p:cNvPr>
            <p:cNvSpPr>
              <a:spLocks noChangeArrowheads="1"/>
            </p:cNvSpPr>
            <p:nvPr/>
          </p:nvSpPr>
          <p:spPr bwMode="auto">
            <a:xfrm>
              <a:off x="322" y="1005"/>
              <a:ext cx="872" cy="224"/>
            </a:xfrm>
            <a:prstGeom prst="rect">
              <a:avLst/>
            </a:prstGeom>
            <a:solidFill>
              <a:schemeClr val="bg1">
                <a:lumMod val="85000"/>
              </a:schemeClr>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43" name="Rectangle 66">
              <a:extLst>
                <a:ext uri="{FF2B5EF4-FFF2-40B4-BE49-F238E27FC236}">
                  <a16:creationId xmlns:a16="http://schemas.microsoft.com/office/drawing/2014/main" id="{F4E92BE5-6E50-3A42-86C7-AE2B0766F22A}"/>
                </a:ext>
              </a:extLst>
            </p:cNvPr>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44" name="Rectangle 67">
              <a:extLst>
                <a:ext uri="{FF2B5EF4-FFF2-40B4-BE49-F238E27FC236}">
                  <a16:creationId xmlns:a16="http://schemas.microsoft.com/office/drawing/2014/main" id="{48B16CFE-F93D-134C-AA5B-0DEC4F393771}"/>
                </a:ext>
              </a:extLst>
            </p:cNvPr>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45" name="Rectangle 68">
              <a:extLst>
                <a:ext uri="{FF2B5EF4-FFF2-40B4-BE49-F238E27FC236}">
                  <a16:creationId xmlns:a16="http://schemas.microsoft.com/office/drawing/2014/main" id="{26BB4A5D-5EA1-3D45-BD71-6DC59C9203DF}"/>
                </a:ext>
              </a:extLst>
            </p:cNvPr>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46" name="Rectangle 69">
              <a:extLst>
                <a:ext uri="{FF2B5EF4-FFF2-40B4-BE49-F238E27FC236}">
                  <a16:creationId xmlns:a16="http://schemas.microsoft.com/office/drawing/2014/main" id="{85A45FB4-6297-2C4A-9FCA-EC5650EC0E45}"/>
                </a:ext>
              </a:extLst>
            </p:cNvPr>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47" name="AutoShape 70">
              <a:extLst>
                <a:ext uri="{FF2B5EF4-FFF2-40B4-BE49-F238E27FC236}">
                  <a16:creationId xmlns:a16="http://schemas.microsoft.com/office/drawing/2014/main" id="{28F48A32-80A3-EA4F-9C35-F6F37E1D52D4}"/>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48" name="AutoShape 72">
            <a:extLst>
              <a:ext uri="{FF2B5EF4-FFF2-40B4-BE49-F238E27FC236}">
                <a16:creationId xmlns:a16="http://schemas.microsoft.com/office/drawing/2014/main" id="{00521831-0ED5-1349-A47C-654339E42A5E}"/>
              </a:ext>
            </a:extLst>
          </p:cNvPr>
          <p:cNvSpPr>
            <a:spLocks noChangeArrowheads="1"/>
          </p:cNvSpPr>
          <p:nvPr/>
        </p:nvSpPr>
        <p:spPr bwMode="auto">
          <a:xfrm>
            <a:off x="1859017" y="1275336"/>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49" name="Rectangle 73">
            <a:extLst>
              <a:ext uri="{FF2B5EF4-FFF2-40B4-BE49-F238E27FC236}">
                <a16:creationId xmlns:a16="http://schemas.microsoft.com/office/drawing/2014/main" id="{FD3FC836-7E87-9B4B-B95B-3BA0FE84BF70}"/>
              </a:ext>
            </a:extLst>
          </p:cNvPr>
          <p:cNvSpPr>
            <a:spLocks noChangeArrowheads="1"/>
          </p:cNvSpPr>
          <p:nvPr/>
        </p:nvSpPr>
        <p:spPr bwMode="auto">
          <a:xfrm>
            <a:off x="3475092" y="2175448"/>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50" name="Freeform 74">
            <a:extLst>
              <a:ext uri="{FF2B5EF4-FFF2-40B4-BE49-F238E27FC236}">
                <a16:creationId xmlns:a16="http://schemas.microsoft.com/office/drawing/2014/main" id="{02BC4B2D-D64A-8743-BADC-E5942116F402}"/>
              </a:ext>
            </a:extLst>
          </p:cNvPr>
          <p:cNvSpPr>
            <a:spLocks/>
          </p:cNvSpPr>
          <p:nvPr/>
        </p:nvSpPr>
        <p:spPr bwMode="auto">
          <a:xfrm>
            <a:off x="3084567" y="1730948"/>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1" name="Line 95">
            <a:extLst>
              <a:ext uri="{FF2B5EF4-FFF2-40B4-BE49-F238E27FC236}">
                <a16:creationId xmlns:a16="http://schemas.microsoft.com/office/drawing/2014/main" id="{92E8BA01-B757-A445-BCC4-2A21C55AFB06}"/>
              </a:ext>
            </a:extLst>
          </p:cNvPr>
          <p:cNvSpPr>
            <a:spLocks noChangeShapeType="1"/>
          </p:cNvSpPr>
          <p:nvPr/>
        </p:nvSpPr>
        <p:spPr bwMode="auto">
          <a:xfrm flipH="1">
            <a:off x="3383017" y="2237361"/>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52" name="Picture 96" descr="tv">
            <a:extLst>
              <a:ext uri="{FF2B5EF4-FFF2-40B4-BE49-F238E27FC236}">
                <a16:creationId xmlns:a16="http://schemas.microsoft.com/office/drawing/2014/main" id="{06B7565B-0476-B44C-9A6B-CF79DB7BFD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067" y="1391223"/>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4" name="Group 117">
            <a:extLst>
              <a:ext uri="{FF2B5EF4-FFF2-40B4-BE49-F238E27FC236}">
                <a16:creationId xmlns:a16="http://schemas.microsoft.com/office/drawing/2014/main" id="{5F9A759B-4E1F-9A42-88D3-95E2D1ADE5D5}"/>
              </a:ext>
            </a:extLst>
          </p:cNvPr>
          <p:cNvGrpSpPr>
            <a:grpSpLocks/>
          </p:cNvGrpSpPr>
          <p:nvPr/>
        </p:nvGrpSpPr>
        <p:grpSpPr bwMode="auto">
          <a:xfrm>
            <a:off x="4116442" y="1505523"/>
            <a:ext cx="850900" cy="527050"/>
            <a:chOff x="-490" y="1664"/>
            <a:chExt cx="1429" cy="842"/>
          </a:xfrm>
        </p:grpSpPr>
        <p:sp>
          <p:nvSpPr>
            <p:cNvPr id="656" name="AutoShape 111">
              <a:extLst>
                <a:ext uri="{FF2B5EF4-FFF2-40B4-BE49-F238E27FC236}">
                  <a16:creationId xmlns:a16="http://schemas.microsoft.com/office/drawing/2014/main" id="{A37F5E29-F1C8-BD4E-B673-F4A5E1378B01}"/>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659" name="Group 116">
              <a:extLst>
                <a:ext uri="{FF2B5EF4-FFF2-40B4-BE49-F238E27FC236}">
                  <a16:creationId xmlns:a16="http://schemas.microsoft.com/office/drawing/2014/main" id="{2DA152DF-FEA3-294D-B52C-2222A7727E66}"/>
                </a:ext>
              </a:extLst>
            </p:cNvPr>
            <p:cNvGrpSpPr>
              <a:grpSpLocks/>
            </p:cNvGrpSpPr>
            <p:nvPr/>
          </p:nvGrpSpPr>
          <p:grpSpPr bwMode="auto">
            <a:xfrm>
              <a:off x="-427" y="1737"/>
              <a:ext cx="1217" cy="769"/>
              <a:chOff x="-427" y="1737"/>
              <a:chExt cx="1217" cy="769"/>
            </a:xfrm>
          </p:grpSpPr>
          <p:sp>
            <p:nvSpPr>
              <p:cNvPr id="660" name="Rectangle 99">
                <a:extLst>
                  <a:ext uri="{FF2B5EF4-FFF2-40B4-BE49-F238E27FC236}">
                    <a16:creationId xmlns:a16="http://schemas.microsoft.com/office/drawing/2014/main" id="{FEF82E20-9540-FA47-B132-B655B1AF0A3E}"/>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61" name="Line 7">
                <a:extLst>
                  <a:ext uri="{FF2B5EF4-FFF2-40B4-BE49-F238E27FC236}">
                    <a16:creationId xmlns:a16="http://schemas.microsoft.com/office/drawing/2014/main" id="{B4ECB5F0-AD7E-C54C-BBB3-5E4CD32BA915}"/>
                  </a:ext>
                </a:extLst>
              </p:cNvPr>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62" name="Group 103">
                <a:extLst>
                  <a:ext uri="{FF2B5EF4-FFF2-40B4-BE49-F238E27FC236}">
                    <a16:creationId xmlns:a16="http://schemas.microsoft.com/office/drawing/2014/main" id="{BB9980BD-7F9B-A245-B8F6-E05A608C9B84}"/>
                  </a:ext>
                </a:extLst>
              </p:cNvPr>
              <p:cNvGrpSpPr>
                <a:grpSpLocks/>
              </p:cNvGrpSpPr>
              <p:nvPr/>
            </p:nvGrpSpPr>
            <p:grpSpPr bwMode="auto">
              <a:xfrm>
                <a:off x="68" y="2192"/>
                <a:ext cx="387" cy="139"/>
                <a:chOff x="322" y="890"/>
                <a:chExt cx="872" cy="339"/>
              </a:xfrm>
            </p:grpSpPr>
            <p:sp>
              <p:nvSpPr>
                <p:cNvPr id="668" name="Rectangle 104">
                  <a:extLst>
                    <a:ext uri="{FF2B5EF4-FFF2-40B4-BE49-F238E27FC236}">
                      <a16:creationId xmlns:a16="http://schemas.microsoft.com/office/drawing/2014/main" id="{CB801CDD-878F-264A-B04B-22F90AFEA560}"/>
                    </a:ext>
                  </a:extLst>
                </p:cNvPr>
                <p:cNvSpPr>
                  <a:spLocks noChangeArrowheads="1"/>
                </p:cNvSpPr>
                <p:nvPr/>
              </p:nvSpPr>
              <p:spPr bwMode="auto">
                <a:xfrm>
                  <a:off x="320" y="1000"/>
                  <a:ext cx="871" cy="229"/>
                </a:xfrm>
                <a:prstGeom prst="rect">
                  <a:avLst/>
                </a:prstGeom>
                <a:solidFill>
                  <a:schemeClr val="bg1">
                    <a:lumMod val="85000"/>
                  </a:schemeClr>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69" name="Rectangle 105">
                  <a:extLst>
                    <a:ext uri="{FF2B5EF4-FFF2-40B4-BE49-F238E27FC236}">
                      <a16:creationId xmlns:a16="http://schemas.microsoft.com/office/drawing/2014/main" id="{40EF4DE4-AB89-BF47-BE95-0FE3143D693A}"/>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70" name="Rectangle 106">
                  <a:extLst>
                    <a:ext uri="{FF2B5EF4-FFF2-40B4-BE49-F238E27FC236}">
                      <a16:creationId xmlns:a16="http://schemas.microsoft.com/office/drawing/2014/main" id="{8A2E685A-F21F-A044-A292-443868825A00}"/>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71" name="Rectangle 107">
                  <a:extLst>
                    <a:ext uri="{FF2B5EF4-FFF2-40B4-BE49-F238E27FC236}">
                      <a16:creationId xmlns:a16="http://schemas.microsoft.com/office/drawing/2014/main" id="{9CEDA3B1-67D8-8140-8400-1801AD93A458}"/>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72" name="Rectangle 108">
                  <a:extLst>
                    <a:ext uri="{FF2B5EF4-FFF2-40B4-BE49-F238E27FC236}">
                      <a16:creationId xmlns:a16="http://schemas.microsoft.com/office/drawing/2014/main" id="{3E0A215B-99C5-3A45-923B-3E1FCFA96F7E}"/>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73" name="AutoShape 109">
                  <a:extLst>
                    <a:ext uri="{FF2B5EF4-FFF2-40B4-BE49-F238E27FC236}">
                      <a16:creationId xmlns:a16="http://schemas.microsoft.com/office/drawing/2014/main" id="{03427BB6-F823-1943-A491-FE684FCEF995}"/>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663" name="Picture 110" descr="desktop_computer_stylized_small">
                <a:extLst>
                  <a:ext uri="{FF2B5EF4-FFF2-40B4-BE49-F238E27FC236}">
                    <a16:creationId xmlns:a16="http://schemas.microsoft.com/office/drawing/2014/main" id="{81C3AA03-0C7A-FE4D-8FD6-D0582D645E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4" name="Rectangle 112">
                <a:extLst>
                  <a:ext uri="{FF2B5EF4-FFF2-40B4-BE49-F238E27FC236}">
                    <a16:creationId xmlns:a16="http://schemas.microsoft.com/office/drawing/2014/main" id="{156C1929-05F3-934C-84C9-0ACB6362725E}"/>
                  </a:ext>
                </a:extLst>
              </p:cNvPr>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65" name="Freeform 113">
                <a:extLst>
                  <a:ext uri="{FF2B5EF4-FFF2-40B4-BE49-F238E27FC236}">
                    <a16:creationId xmlns:a16="http://schemas.microsoft.com/office/drawing/2014/main" id="{5320422D-A8AF-E64D-9F26-C8B5750D9B1E}"/>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6" name="Line 114">
                <a:extLst>
                  <a:ext uri="{FF2B5EF4-FFF2-40B4-BE49-F238E27FC236}">
                    <a16:creationId xmlns:a16="http://schemas.microsoft.com/office/drawing/2014/main" id="{3EDC9FDD-617A-8546-9A8D-6862867D76B1}"/>
                  </a:ext>
                </a:extLst>
              </p:cNvPr>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67" name="Picture 115" descr="tv">
                <a:extLst>
                  <a:ext uri="{FF2B5EF4-FFF2-40B4-BE49-F238E27FC236}">
                    <a16:creationId xmlns:a16="http://schemas.microsoft.com/office/drawing/2014/main" id="{252176B8-F3FD-5844-B5A3-7BF9CDF001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74" name="Group 118">
            <a:extLst>
              <a:ext uri="{FF2B5EF4-FFF2-40B4-BE49-F238E27FC236}">
                <a16:creationId xmlns:a16="http://schemas.microsoft.com/office/drawing/2014/main" id="{087367B6-4D70-604B-8798-517094B2852A}"/>
              </a:ext>
            </a:extLst>
          </p:cNvPr>
          <p:cNvGrpSpPr>
            <a:grpSpLocks/>
          </p:cNvGrpSpPr>
          <p:nvPr/>
        </p:nvGrpSpPr>
        <p:grpSpPr bwMode="auto">
          <a:xfrm>
            <a:off x="5018142" y="1499173"/>
            <a:ext cx="850900" cy="527050"/>
            <a:chOff x="-490" y="1664"/>
            <a:chExt cx="1429" cy="842"/>
          </a:xfrm>
        </p:grpSpPr>
        <p:sp>
          <p:nvSpPr>
            <p:cNvPr id="675" name="AutoShape 119">
              <a:extLst>
                <a:ext uri="{FF2B5EF4-FFF2-40B4-BE49-F238E27FC236}">
                  <a16:creationId xmlns:a16="http://schemas.microsoft.com/office/drawing/2014/main" id="{D0705D65-1E98-FB46-A6B4-9487DA18C7BF}"/>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676" name="Group 120">
              <a:extLst>
                <a:ext uri="{FF2B5EF4-FFF2-40B4-BE49-F238E27FC236}">
                  <a16:creationId xmlns:a16="http://schemas.microsoft.com/office/drawing/2014/main" id="{BACFDD7A-CE89-BF4A-A529-778489B85D0D}"/>
                </a:ext>
              </a:extLst>
            </p:cNvPr>
            <p:cNvGrpSpPr>
              <a:grpSpLocks/>
            </p:cNvGrpSpPr>
            <p:nvPr/>
          </p:nvGrpSpPr>
          <p:grpSpPr bwMode="auto">
            <a:xfrm>
              <a:off x="-427" y="1737"/>
              <a:ext cx="1217" cy="769"/>
              <a:chOff x="-427" y="1737"/>
              <a:chExt cx="1217" cy="769"/>
            </a:xfrm>
          </p:grpSpPr>
          <p:sp>
            <p:nvSpPr>
              <p:cNvPr id="677" name="Rectangle 121">
                <a:extLst>
                  <a:ext uri="{FF2B5EF4-FFF2-40B4-BE49-F238E27FC236}">
                    <a16:creationId xmlns:a16="http://schemas.microsoft.com/office/drawing/2014/main" id="{2E58DC0C-E3FF-9A4A-BCAA-688B1D8659A6}"/>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78" name="Line 7">
                <a:extLst>
                  <a:ext uri="{FF2B5EF4-FFF2-40B4-BE49-F238E27FC236}">
                    <a16:creationId xmlns:a16="http://schemas.microsoft.com/office/drawing/2014/main" id="{22D21B4A-F92E-B047-83E1-B9AD411C62A9}"/>
                  </a:ext>
                </a:extLst>
              </p:cNvPr>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79" name="Group 123">
                <a:extLst>
                  <a:ext uri="{FF2B5EF4-FFF2-40B4-BE49-F238E27FC236}">
                    <a16:creationId xmlns:a16="http://schemas.microsoft.com/office/drawing/2014/main" id="{B7C38FD8-AEF7-474B-A4FD-027D3DB985AA}"/>
                  </a:ext>
                </a:extLst>
              </p:cNvPr>
              <p:cNvGrpSpPr>
                <a:grpSpLocks/>
              </p:cNvGrpSpPr>
              <p:nvPr/>
            </p:nvGrpSpPr>
            <p:grpSpPr bwMode="auto">
              <a:xfrm>
                <a:off x="68" y="2192"/>
                <a:ext cx="387" cy="139"/>
                <a:chOff x="322" y="890"/>
                <a:chExt cx="872" cy="339"/>
              </a:xfrm>
            </p:grpSpPr>
            <p:sp>
              <p:nvSpPr>
                <p:cNvPr id="685" name="Rectangle 124">
                  <a:extLst>
                    <a:ext uri="{FF2B5EF4-FFF2-40B4-BE49-F238E27FC236}">
                      <a16:creationId xmlns:a16="http://schemas.microsoft.com/office/drawing/2014/main" id="{89BC40B5-F324-084A-AAD2-E95D6012736F}"/>
                    </a:ext>
                  </a:extLst>
                </p:cNvPr>
                <p:cNvSpPr>
                  <a:spLocks noChangeArrowheads="1"/>
                </p:cNvSpPr>
                <p:nvPr/>
              </p:nvSpPr>
              <p:spPr bwMode="auto">
                <a:xfrm>
                  <a:off x="320" y="1000"/>
                  <a:ext cx="871" cy="229"/>
                </a:xfrm>
                <a:prstGeom prst="rect">
                  <a:avLst/>
                </a:prstGeom>
                <a:solidFill>
                  <a:schemeClr val="bg1">
                    <a:lumMod val="85000"/>
                  </a:schemeClr>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86" name="Rectangle 125">
                  <a:extLst>
                    <a:ext uri="{FF2B5EF4-FFF2-40B4-BE49-F238E27FC236}">
                      <a16:creationId xmlns:a16="http://schemas.microsoft.com/office/drawing/2014/main" id="{F88ABF72-A8F0-4143-907E-B17400F7508E}"/>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87" name="Rectangle 126">
                  <a:extLst>
                    <a:ext uri="{FF2B5EF4-FFF2-40B4-BE49-F238E27FC236}">
                      <a16:creationId xmlns:a16="http://schemas.microsoft.com/office/drawing/2014/main" id="{7CB754ED-8EDA-2843-9D7A-93B067C9EA67}"/>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88" name="Rectangle 127">
                  <a:extLst>
                    <a:ext uri="{FF2B5EF4-FFF2-40B4-BE49-F238E27FC236}">
                      <a16:creationId xmlns:a16="http://schemas.microsoft.com/office/drawing/2014/main" id="{A34B79E6-F1DF-E74B-9FB2-88F5D6DC7E50}"/>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89" name="Rectangle 128">
                  <a:extLst>
                    <a:ext uri="{FF2B5EF4-FFF2-40B4-BE49-F238E27FC236}">
                      <a16:creationId xmlns:a16="http://schemas.microsoft.com/office/drawing/2014/main" id="{AD595A8F-88AF-A445-A105-4A989940941D}"/>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90" name="AutoShape 129">
                  <a:extLst>
                    <a:ext uri="{FF2B5EF4-FFF2-40B4-BE49-F238E27FC236}">
                      <a16:creationId xmlns:a16="http://schemas.microsoft.com/office/drawing/2014/main" id="{050E52BF-49DA-324C-9803-B502A47D8F9D}"/>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680" name="Picture 130" descr="desktop_computer_stylized_small">
                <a:extLst>
                  <a:ext uri="{FF2B5EF4-FFF2-40B4-BE49-F238E27FC236}">
                    <a16:creationId xmlns:a16="http://schemas.microsoft.com/office/drawing/2014/main" id="{4C1535D7-F881-874A-B719-63A277CDC4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1" name="Rectangle 131">
                <a:extLst>
                  <a:ext uri="{FF2B5EF4-FFF2-40B4-BE49-F238E27FC236}">
                    <a16:creationId xmlns:a16="http://schemas.microsoft.com/office/drawing/2014/main" id="{24165D37-4D41-4C46-9B07-0868F9F5A8B1}"/>
                  </a:ext>
                </a:extLst>
              </p:cNvPr>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82" name="Freeform 132">
                <a:extLst>
                  <a:ext uri="{FF2B5EF4-FFF2-40B4-BE49-F238E27FC236}">
                    <a16:creationId xmlns:a16="http://schemas.microsoft.com/office/drawing/2014/main" id="{C44CEEE1-83E3-A14C-A7E9-A9F0E5741B6A}"/>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3" name="Line 133">
                <a:extLst>
                  <a:ext uri="{FF2B5EF4-FFF2-40B4-BE49-F238E27FC236}">
                    <a16:creationId xmlns:a16="http://schemas.microsoft.com/office/drawing/2014/main" id="{62F2C93F-511D-3147-B8BE-81E8838762E5}"/>
                  </a:ext>
                </a:extLst>
              </p:cNvPr>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84" name="Picture 134" descr="tv">
                <a:extLst>
                  <a:ext uri="{FF2B5EF4-FFF2-40B4-BE49-F238E27FC236}">
                    <a16:creationId xmlns:a16="http://schemas.microsoft.com/office/drawing/2014/main" id="{BCC7F36B-9984-5F40-8042-AAFF0875E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91" name="Group 135">
            <a:extLst>
              <a:ext uri="{FF2B5EF4-FFF2-40B4-BE49-F238E27FC236}">
                <a16:creationId xmlns:a16="http://schemas.microsoft.com/office/drawing/2014/main" id="{B35A80F1-D0E0-F049-AF3B-A40C61B0C1DC}"/>
              </a:ext>
            </a:extLst>
          </p:cNvPr>
          <p:cNvGrpSpPr>
            <a:grpSpLocks/>
          </p:cNvGrpSpPr>
          <p:nvPr/>
        </p:nvGrpSpPr>
        <p:grpSpPr bwMode="auto">
          <a:xfrm>
            <a:off x="4203755" y="2345311"/>
            <a:ext cx="850900" cy="527050"/>
            <a:chOff x="-490" y="1664"/>
            <a:chExt cx="1429" cy="842"/>
          </a:xfrm>
        </p:grpSpPr>
        <p:sp>
          <p:nvSpPr>
            <p:cNvPr id="692" name="AutoShape 136">
              <a:extLst>
                <a:ext uri="{FF2B5EF4-FFF2-40B4-BE49-F238E27FC236}">
                  <a16:creationId xmlns:a16="http://schemas.microsoft.com/office/drawing/2014/main" id="{F38822C2-4C99-5C4E-8386-17BBD6B7D24B}"/>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693" name="Group 137">
              <a:extLst>
                <a:ext uri="{FF2B5EF4-FFF2-40B4-BE49-F238E27FC236}">
                  <a16:creationId xmlns:a16="http://schemas.microsoft.com/office/drawing/2014/main" id="{280A7536-2297-7545-8BD8-ACCAE36D2084}"/>
                </a:ext>
              </a:extLst>
            </p:cNvPr>
            <p:cNvGrpSpPr>
              <a:grpSpLocks/>
            </p:cNvGrpSpPr>
            <p:nvPr/>
          </p:nvGrpSpPr>
          <p:grpSpPr bwMode="auto">
            <a:xfrm>
              <a:off x="-427" y="1737"/>
              <a:ext cx="1217" cy="769"/>
              <a:chOff x="-427" y="1737"/>
              <a:chExt cx="1217" cy="769"/>
            </a:xfrm>
          </p:grpSpPr>
          <p:sp>
            <p:nvSpPr>
              <p:cNvPr id="694" name="Rectangle 138">
                <a:extLst>
                  <a:ext uri="{FF2B5EF4-FFF2-40B4-BE49-F238E27FC236}">
                    <a16:creationId xmlns:a16="http://schemas.microsoft.com/office/drawing/2014/main" id="{FD4AA4EA-1734-E548-8AAE-E12D871545AF}"/>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95" name="Line 7">
                <a:extLst>
                  <a:ext uri="{FF2B5EF4-FFF2-40B4-BE49-F238E27FC236}">
                    <a16:creationId xmlns:a16="http://schemas.microsoft.com/office/drawing/2014/main" id="{770E1C91-B880-D946-BC70-EE5844E3C4C5}"/>
                  </a:ext>
                </a:extLst>
              </p:cNvPr>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96" name="Group 140">
                <a:extLst>
                  <a:ext uri="{FF2B5EF4-FFF2-40B4-BE49-F238E27FC236}">
                    <a16:creationId xmlns:a16="http://schemas.microsoft.com/office/drawing/2014/main" id="{B7E245A3-5E8E-A74D-AF55-7D6A9DF0318A}"/>
                  </a:ext>
                </a:extLst>
              </p:cNvPr>
              <p:cNvGrpSpPr>
                <a:grpSpLocks/>
              </p:cNvGrpSpPr>
              <p:nvPr/>
            </p:nvGrpSpPr>
            <p:grpSpPr bwMode="auto">
              <a:xfrm>
                <a:off x="68" y="2192"/>
                <a:ext cx="387" cy="139"/>
                <a:chOff x="322" y="890"/>
                <a:chExt cx="872" cy="339"/>
              </a:xfrm>
            </p:grpSpPr>
            <p:sp>
              <p:nvSpPr>
                <p:cNvPr id="702" name="Rectangle 141">
                  <a:extLst>
                    <a:ext uri="{FF2B5EF4-FFF2-40B4-BE49-F238E27FC236}">
                      <a16:creationId xmlns:a16="http://schemas.microsoft.com/office/drawing/2014/main" id="{E8CA17C2-65F4-C847-A921-177D38C81B88}"/>
                    </a:ext>
                  </a:extLst>
                </p:cNvPr>
                <p:cNvSpPr>
                  <a:spLocks noChangeArrowheads="1"/>
                </p:cNvSpPr>
                <p:nvPr/>
              </p:nvSpPr>
              <p:spPr bwMode="auto">
                <a:xfrm>
                  <a:off x="320" y="1000"/>
                  <a:ext cx="871" cy="229"/>
                </a:xfrm>
                <a:prstGeom prst="rect">
                  <a:avLst/>
                </a:prstGeom>
                <a:solidFill>
                  <a:schemeClr val="bg1">
                    <a:lumMod val="85000"/>
                  </a:schemeClr>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03" name="Rectangle 142">
                  <a:extLst>
                    <a:ext uri="{FF2B5EF4-FFF2-40B4-BE49-F238E27FC236}">
                      <a16:creationId xmlns:a16="http://schemas.microsoft.com/office/drawing/2014/main" id="{0248A613-8BF9-744E-A64D-D564AF825292}"/>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04" name="Rectangle 143">
                  <a:extLst>
                    <a:ext uri="{FF2B5EF4-FFF2-40B4-BE49-F238E27FC236}">
                      <a16:creationId xmlns:a16="http://schemas.microsoft.com/office/drawing/2014/main" id="{406CCBDD-EEEE-1D45-AA33-2EBE6279F4CE}"/>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05" name="Rectangle 144">
                  <a:extLst>
                    <a:ext uri="{FF2B5EF4-FFF2-40B4-BE49-F238E27FC236}">
                      <a16:creationId xmlns:a16="http://schemas.microsoft.com/office/drawing/2014/main" id="{977402B9-0CBB-0D4B-B4B0-9589408E2B89}"/>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06" name="Rectangle 145">
                  <a:extLst>
                    <a:ext uri="{FF2B5EF4-FFF2-40B4-BE49-F238E27FC236}">
                      <a16:creationId xmlns:a16="http://schemas.microsoft.com/office/drawing/2014/main" id="{3D3165A8-FF26-134E-9F1C-A7A20F77AF0B}"/>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07" name="AutoShape 146">
                  <a:extLst>
                    <a:ext uri="{FF2B5EF4-FFF2-40B4-BE49-F238E27FC236}">
                      <a16:creationId xmlns:a16="http://schemas.microsoft.com/office/drawing/2014/main" id="{EC84391B-1851-544C-B2BC-7C592248BE22}"/>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697" name="Picture 147" descr="desktop_computer_stylized_small">
                <a:extLst>
                  <a:ext uri="{FF2B5EF4-FFF2-40B4-BE49-F238E27FC236}">
                    <a16:creationId xmlns:a16="http://schemas.microsoft.com/office/drawing/2014/main" id="{E527FB23-79FC-7A4B-A986-12E7037C92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8" name="Rectangle 148">
                <a:extLst>
                  <a:ext uri="{FF2B5EF4-FFF2-40B4-BE49-F238E27FC236}">
                    <a16:creationId xmlns:a16="http://schemas.microsoft.com/office/drawing/2014/main" id="{61BFA118-3935-F540-A954-BA2E87833344}"/>
                  </a:ext>
                </a:extLst>
              </p:cNvPr>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99" name="Freeform 149">
                <a:extLst>
                  <a:ext uri="{FF2B5EF4-FFF2-40B4-BE49-F238E27FC236}">
                    <a16:creationId xmlns:a16="http://schemas.microsoft.com/office/drawing/2014/main" id="{043DF8A9-6DC7-F349-B0A7-2CC27CE1489F}"/>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0" name="Line 150">
                <a:extLst>
                  <a:ext uri="{FF2B5EF4-FFF2-40B4-BE49-F238E27FC236}">
                    <a16:creationId xmlns:a16="http://schemas.microsoft.com/office/drawing/2014/main" id="{74759C54-5940-F74A-BC60-5BE43CD21C00}"/>
                  </a:ext>
                </a:extLst>
              </p:cNvPr>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01" name="Picture 151" descr="tv">
                <a:extLst>
                  <a:ext uri="{FF2B5EF4-FFF2-40B4-BE49-F238E27FC236}">
                    <a16:creationId xmlns:a16="http://schemas.microsoft.com/office/drawing/2014/main" id="{4E572681-7AA1-214C-A61D-E41CBA2888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708" name="Group 152">
            <a:extLst>
              <a:ext uri="{FF2B5EF4-FFF2-40B4-BE49-F238E27FC236}">
                <a16:creationId xmlns:a16="http://schemas.microsoft.com/office/drawing/2014/main" id="{B99E0137-E9E9-2449-A341-E95B1A39B473}"/>
              </a:ext>
            </a:extLst>
          </p:cNvPr>
          <p:cNvGrpSpPr>
            <a:grpSpLocks/>
          </p:cNvGrpSpPr>
          <p:nvPr/>
        </p:nvGrpSpPr>
        <p:grpSpPr bwMode="auto">
          <a:xfrm>
            <a:off x="5070530" y="2354836"/>
            <a:ext cx="850900" cy="527050"/>
            <a:chOff x="-490" y="1664"/>
            <a:chExt cx="1429" cy="842"/>
          </a:xfrm>
        </p:grpSpPr>
        <p:sp>
          <p:nvSpPr>
            <p:cNvPr id="709" name="AutoShape 153">
              <a:extLst>
                <a:ext uri="{FF2B5EF4-FFF2-40B4-BE49-F238E27FC236}">
                  <a16:creationId xmlns:a16="http://schemas.microsoft.com/office/drawing/2014/main" id="{6638BF32-7CF1-1B4E-AAED-A6CBD4BB69A0}"/>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710" name="Group 154">
              <a:extLst>
                <a:ext uri="{FF2B5EF4-FFF2-40B4-BE49-F238E27FC236}">
                  <a16:creationId xmlns:a16="http://schemas.microsoft.com/office/drawing/2014/main" id="{BE2429F4-383A-544D-BD63-8AF872349ED4}"/>
                </a:ext>
              </a:extLst>
            </p:cNvPr>
            <p:cNvGrpSpPr>
              <a:grpSpLocks/>
            </p:cNvGrpSpPr>
            <p:nvPr/>
          </p:nvGrpSpPr>
          <p:grpSpPr bwMode="auto">
            <a:xfrm>
              <a:off x="-427" y="1737"/>
              <a:ext cx="1217" cy="769"/>
              <a:chOff x="-427" y="1737"/>
              <a:chExt cx="1217" cy="769"/>
            </a:xfrm>
          </p:grpSpPr>
          <p:sp>
            <p:nvSpPr>
              <p:cNvPr id="711" name="Rectangle 155">
                <a:extLst>
                  <a:ext uri="{FF2B5EF4-FFF2-40B4-BE49-F238E27FC236}">
                    <a16:creationId xmlns:a16="http://schemas.microsoft.com/office/drawing/2014/main" id="{EBB425AA-0585-2749-BC85-AFA5C7AAAA5E}"/>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12" name="Line 7">
                <a:extLst>
                  <a:ext uri="{FF2B5EF4-FFF2-40B4-BE49-F238E27FC236}">
                    <a16:creationId xmlns:a16="http://schemas.microsoft.com/office/drawing/2014/main" id="{A482784A-1FA4-1E45-85F9-5DE284EE814F}"/>
                  </a:ext>
                </a:extLst>
              </p:cNvPr>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13" name="Group 157">
                <a:extLst>
                  <a:ext uri="{FF2B5EF4-FFF2-40B4-BE49-F238E27FC236}">
                    <a16:creationId xmlns:a16="http://schemas.microsoft.com/office/drawing/2014/main" id="{F0EAA516-BD5F-774A-9B68-AEA2591140A2}"/>
                  </a:ext>
                </a:extLst>
              </p:cNvPr>
              <p:cNvGrpSpPr>
                <a:grpSpLocks/>
              </p:cNvGrpSpPr>
              <p:nvPr/>
            </p:nvGrpSpPr>
            <p:grpSpPr bwMode="auto">
              <a:xfrm>
                <a:off x="68" y="2192"/>
                <a:ext cx="387" cy="139"/>
                <a:chOff x="322" y="890"/>
                <a:chExt cx="872" cy="339"/>
              </a:xfrm>
            </p:grpSpPr>
            <p:sp>
              <p:nvSpPr>
                <p:cNvPr id="719" name="Rectangle 158">
                  <a:extLst>
                    <a:ext uri="{FF2B5EF4-FFF2-40B4-BE49-F238E27FC236}">
                      <a16:creationId xmlns:a16="http://schemas.microsoft.com/office/drawing/2014/main" id="{D26B702C-4102-F746-8A1A-44FA54012212}"/>
                    </a:ext>
                  </a:extLst>
                </p:cNvPr>
                <p:cNvSpPr>
                  <a:spLocks noChangeArrowheads="1"/>
                </p:cNvSpPr>
                <p:nvPr/>
              </p:nvSpPr>
              <p:spPr bwMode="auto">
                <a:xfrm>
                  <a:off x="320" y="1000"/>
                  <a:ext cx="871" cy="229"/>
                </a:xfrm>
                <a:prstGeom prst="rect">
                  <a:avLst/>
                </a:prstGeom>
                <a:solidFill>
                  <a:schemeClr val="bg1">
                    <a:lumMod val="85000"/>
                  </a:schemeClr>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20" name="Rectangle 159">
                  <a:extLst>
                    <a:ext uri="{FF2B5EF4-FFF2-40B4-BE49-F238E27FC236}">
                      <a16:creationId xmlns:a16="http://schemas.microsoft.com/office/drawing/2014/main" id="{836CD9F3-93C8-EE4D-A1F1-161D2391D82D}"/>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21" name="Rectangle 160">
                  <a:extLst>
                    <a:ext uri="{FF2B5EF4-FFF2-40B4-BE49-F238E27FC236}">
                      <a16:creationId xmlns:a16="http://schemas.microsoft.com/office/drawing/2014/main" id="{A3BCDA4F-140D-7E44-A8FC-8D7C2D705EBC}"/>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22" name="Rectangle 161">
                  <a:extLst>
                    <a:ext uri="{FF2B5EF4-FFF2-40B4-BE49-F238E27FC236}">
                      <a16:creationId xmlns:a16="http://schemas.microsoft.com/office/drawing/2014/main" id="{56A4DF97-4C28-D947-BF5A-829F0697D1B0}"/>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23" name="Rectangle 162">
                  <a:extLst>
                    <a:ext uri="{FF2B5EF4-FFF2-40B4-BE49-F238E27FC236}">
                      <a16:creationId xmlns:a16="http://schemas.microsoft.com/office/drawing/2014/main" id="{D68B0B55-2628-AF44-9B8B-2405E00A0C44}"/>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24" name="AutoShape 163">
                  <a:extLst>
                    <a:ext uri="{FF2B5EF4-FFF2-40B4-BE49-F238E27FC236}">
                      <a16:creationId xmlns:a16="http://schemas.microsoft.com/office/drawing/2014/main" id="{8629FA7E-1037-8C4F-8810-408283380C7E}"/>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714" name="Picture 164" descr="desktop_computer_stylized_small">
                <a:extLst>
                  <a:ext uri="{FF2B5EF4-FFF2-40B4-BE49-F238E27FC236}">
                    <a16:creationId xmlns:a16="http://schemas.microsoft.com/office/drawing/2014/main" id="{2C8AE386-EE13-6D42-9CE2-3226B5E36C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5" name="Rectangle 165">
                <a:extLst>
                  <a:ext uri="{FF2B5EF4-FFF2-40B4-BE49-F238E27FC236}">
                    <a16:creationId xmlns:a16="http://schemas.microsoft.com/office/drawing/2014/main" id="{9AC9091D-06AA-5245-BF88-B75BC27623E8}"/>
                  </a:ext>
                </a:extLst>
              </p:cNvPr>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16" name="Freeform 166">
                <a:extLst>
                  <a:ext uri="{FF2B5EF4-FFF2-40B4-BE49-F238E27FC236}">
                    <a16:creationId xmlns:a16="http://schemas.microsoft.com/office/drawing/2014/main" id="{0327A2D8-A266-3E44-8EA9-71273B379721}"/>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7" name="Line 167">
                <a:extLst>
                  <a:ext uri="{FF2B5EF4-FFF2-40B4-BE49-F238E27FC236}">
                    <a16:creationId xmlns:a16="http://schemas.microsoft.com/office/drawing/2014/main" id="{F2687AEF-F7A2-2143-8718-7CD837CBF922}"/>
                  </a:ext>
                </a:extLst>
              </p:cNvPr>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18" name="Picture 168" descr="tv">
                <a:extLst>
                  <a:ext uri="{FF2B5EF4-FFF2-40B4-BE49-F238E27FC236}">
                    <a16:creationId xmlns:a16="http://schemas.microsoft.com/office/drawing/2014/main" id="{AAFC4C6D-F52A-6046-9403-425D9D673F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25" name="Line 169">
            <a:extLst>
              <a:ext uri="{FF2B5EF4-FFF2-40B4-BE49-F238E27FC236}">
                <a16:creationId xmlns:a16="http://schemas.microsoft.com/office/drawing/2014/main" id="{ADE52973-3C0D-654A-B045-1EDAD64D65D6}"/>
              </a:ext>
            </a:extLst>
          </p:cNvPr>
          <p:cNvSpPr>
            <a:spLocks noChangeShapeType="1"/>
          </p:cNvSpPr>
          <p:nvPr/>
        </p:nvSpPr>
        <p:spPr bwMode="auto">
          <a:xfrm>
            <a:off x="3657655" y="2248473"/>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26" name="Group 170">
            <a:extLst>
              <a:ext uri="{FF2B5EF4-FFF2-40B4-BE49-F238E27FC236}">
                <a16:creationId xmlns:a16="http://schemas.microsoft.com/office/drawing/2014/main" id="{3D447709-B395-E140-A6E8-A4B0C8933F41}"/>
              </a:ext>
            </a:extLst>
          </p:cNvPr>
          <p:cNvGrpSpPr>
            <a:grpSpLocks/>
          </p:cNvGrpSpPr>
          <p:nvPr/>
        </p:nvGrpSpPr>
        <p:grpSpPr bwMode="auto">
          <a:xfrm>
            <a:off x="6159555" y="1507111"/>
            <a:ext cx="850900" cy="527050"/>
            <a:chOff x="-490" y="1664"/>
            <a:chExt cx="1429" cy="842"/>
          </a:xfrm>
        </p:grpSpPr>
        <p:sp>
          <p:nvSpPr>
            <p:cNvPr id="727" name="AutoShape 171">
              <a:extLst>
                <a:ext uri="{FF2B5EF4-FFF2-40B4-BE49-F238E27FC236}">
                  <a16:creationId xmlns:a16="http://schemas.microsoft.com/office/drawing/2014/main" id="{F84AA9D6-A486-E04C-804D-DFE0C1539708}"/>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728" name="Group 172">
              <a:extLst>
                <a:ext uri="{FF2B5EF4-FFF2-40B4-BE49-F238E27FC236}">
                  <a16:creationId xmlns:a16="http://schemas.microsoft.com/office/drawing/2014/main" id="{543D769A-7CD2-8048-8FE3-27348F62D8C6}"/>
                </a:ext>
              </a:extLst>
            </p:cNvPr>
            <p:cNvGrpSpPr>
              <a:grpSpLocks/>
            </p:cNvGrpSpPr>
            <p:nvPr/>
          </p:nvGrpSpPr>
          <p:grpSpPr bwMode="auto">
            <a:xfrm>
              <a:off x="-427" y="1737"/>
              <a:ext cx="1217" cy="769"/>
              <a:chOff x="-427" y="1737"/>
              <a:chExt cx="1217" cy="769"/>
            </a:xfrm>
          </p:grpSpPr>
          <p:sp>
            <p:nvSpPr>
              <p:cNvPr id="729" name="Rectangle 173">
                <a:extLst>
                  <a:ext uri="{FF2B5EF4-FFF2-40B4-BE49-F238E27FC236}">
                    <a16:creationId xmlns:a16="http://schemas.microsoft.com/office/drawing/2014/main" id="{F2369E5A-97BD-6448-9C48-4B6DBA063821}"/>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30" name="Line 7">
                <a:extLst>
                  <a:ext uri="{FF2B5EF4-FFF2-40B4-BE49-F238E27FC236}">
                    <a16:creationId xmlns:a16="http://schemas.microsoft.com/office/drawing/2014/main" id="{2AC0A61E-F926-0D4B-B5E9-DF0BC1F34016}"/>
                  </a:ext>
                </a:extLst>
              </p:cNvPr>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31" name="Group 175">
                <a:extLst>
                  <a:ext uri="{FF2B5EF4-FFF2-40B4-BE49-F238E27FC236}">
                    <a16:creationId xmlns:a16="http://schemas.microsoft.com/office/drawing/2014/main" id="{28882AE2-523F-3A48-A31B-7F5125D45364}"/>
                  </a:ext>
                </a:extLst>
              </p:cNvPr>
              <p:cNvGrpSpPr>
                <a:grpSpLocks/>
              </p:cNvGrpSpPr>
              <p:nvPr/>
            </p:nvGrpSpPr>
            <p:grpSpPr bwMode="auto">
              <a:xfrm>
                <a:off x="68" y="2192"/>
                <a:ext cx="387" cy="139"/>
                <a:chOff x="322" y="890"/>
                <a:chExt cx="872" cy="339"/>
              </a:xfrm>
            </p:grpSpPr>
            <p:sp>
              <p:nvSpPr>
                <p:cNvPr id="737" name="Rectangle 176">
                  <a:extLst>
                    <a:ext uri="{FF2B5EF4-FFF2-40B4-BE49-F238E27FC236}">
                      <a16:creationId xmlns:a16="http://schemas.microsoft.com/office/drawing/2014/main" id="{54F16B2F-608C-0A4C-B57B-5C7376E1CD7D}"/>
                    </a:ext>
                  </a:extLst>
                </p:cNvPr>
                <p:cNvSpPr>
                  <a:spLocks noChangeArrowheads="1"/>
                </p:cNvSpPr>
                <p:nvPr/>
              </p:nvSpPr>
              <p:spPr bwMode="auto">
                <a:xfrm>
                  <a:off x="320" y="1000"/>
                  <a:ext cx="871" cy="229"/>
                </a:xfrm>
                <a:prstGeom prst="rect">
                  <a:avLst/>
                </a:prstGeom>
                <a:solidFill>
                  <a:schemeClr val="bg1">
                    <a:lumMod val="85000"/>
                  </a:schemeClr>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38" name="Rectangle 177">
                  <a:extLst>
                    <a:ext uri="{FF2B5EF4-FFF2-40B4-BE49-F238E27FC236}">
                      <a16:creationId xmlns:a16="http://schemas.microsoft.com/office/drawing/2014/main" id="{16358853-C1FC-1B4A-90B8-0526F7FF392F}"/>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39" name="Rectangle 178">
                  <a:extLst>
                    <a:ext uri="{FF2B5EF4-FFF2-40B4-BE49-F238E27FC236}">
                      <a16:creationId xmlns:a16="http://schemas.microsoft.com/office/drawing/2014/main" id="{95865896-45F0-9E45-88A7-DDEAF0816961}"/>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40" name="Rectangle 179">
                  <a:extLst>
                    <a:ext uri="{FF2B5EF4-FFF2-40B4-BE49-F238E27FC236}">
                      <a16:creationId xmlns:a16="http://schemas.microsoft.com/office/drawing/2014/main" id="{1C2FE1AC-5BF7-3F4E-A430-7CA6A6969083}"/>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41" name="Rectangle 180">
                  <a:extLst>
                    <a:ext uri="{FF2B5EF4-FFF2-40B4-BE49-F238E27FC236}">
                      <a16:creationId xmlns:a16="http://schemas.microsoft.com/office/drawing/2014/main" id="{218C2436-F090-5B40-9775-6467F646F5A5}"/>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42" name="AutoShape 181">
                  <a:extLst>
                    <a:ext uri="{FF2B5EF4-FFF2-40B4-BE49-F238E27FC236}">
                      <a16:creationId xmlns:a16="http://schemas.microsoft.com/office/drawing/2014/main" id="{2346CC88-82BF-DA46-B70A-55B4ED444CE6}"/>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732" name="Picture 182" descr="desktop_computer_stylized_small">
                <a:extLst>
                  <a:ext uri="{FF2B5EF4-FFF2-40B4-BE49-F238E27FC236}">
                    <a16:creationId xmlns:a16="http://schemas.microsoft.com/office/drawing/2014/main" id="{9C9448D8-C41E-1B4C-8F18-B3F661D778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3" name="Rectangle 183">
                <a:extLst>
                  <a:ext uri="{FF2B5EF4-FFF2-40B4-BE49-F238E27FC236}">
                    <a16:creationId xmlns:a16="http://schemas.microsoft.com/office/drawing/2014/main" id="{EC20C728-8848-8748-8001-99D9BBF00006}"/>
                  </a:ext>
                </a:extLst>
              </p:cNvPr>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34" name="Freeform 184">
                <a:extLst>
                  <a:ext uri="{FF2B5EF4-FFF2-40B4-BE49-F238E27FC236}">
                    <a16:creationId xmlns:a16="http://schemas.microsoft.com/office/drawing/2014/main" id="{A3C302FC-0DCE-7B44-87E9-318491675B34}"/>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5" name="Line 185">
                <a:extLst>
                  <a:ext uri="{FF2B5EF4-FFF2-40B4-BE49-F238E27FC236}">
                    <a16:creationId xmlns:a16="http://schemas.microsoft.com/office/drawing/2014/main" id="{28070A37-5593-0448-896E-478F25FA1085}"/>
                  </a:ext>
                </a:extLst>
              </p:cNvPr>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36" name="Picture 186" descr="tv">
                <a:extLst>
                  <a:ext uri="{FF2B5EF4-FFF2-40B4-BE49-F238E27FC236}">
                    <a16:creationId xmlns:a16="http://schemas.microsoft.com/office/drawing/2014/main" id="{23BD1939-D865-6047-93F0-ED52890AAF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43" name="Text Box 204">
            <a:extLst>
              <a:ext uri="{FF2B5EF4-FFF2-40B4-BE49-F238E27FC236}">
                <a16:creationId xmlns:a16="http://schemas.microsoft.com/office/drawing/2014/main" id="{114B5E74-3593-4647-A004-4F78DEEBD9A4}"/>
              </a:ext>
            </a:extLst>
          </p:cNvPr>
          <p:cNvSpPr txBox="1">
            <a:spLocks noChangeArrowheads="1"/>
          </p:cNvSpPr>
          <p:nvPr/>
        </p:nvSpPr>
        <p:spPr bwMode="auto">
          <a:xfrm>
            <a:off x="5770617" y="1576961"/>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969696"/>
                </a:solidFill>
                <a:effectLst/>
                <a:uLnTx/>
                <a:uFillTx/>
                <a:latin typeface="Times New Roman" panose="02020603050405020304" pitchFamily="18" charset="0"/>
                <a:ea typeface="ＭＳ Ｐゴシック" panose="020B0600070205080204" pitchFamily="34" charset="-128"/>
                <a:cs typeface="+mn-cs"/>
              </a:rPr>
              <a:t>…</a:t>
            </a:r>
          </a:p>
        </p:txBody>
      </p:sp>
      <p:sp>
        <p:nvSpPr>
          <p:cNvPr id="744" name="Line 205">
            <a:extLst>
              <a:ext uri="{FF2B5EF4-FFF2-40B4-BE49-F238E27FC236}">
                <a16:creationId xmlns:a16="http://schemas.microsoft.com/office/drawing/2014/main" id="{DC1BDAA3-86EF-E54B-AD19-30AE2ECA9311}"/>
              </a:ext>
            </a:extLst>
          </p:cNvPr>
          <p:cNvSpPr>
            <a:spLocks noChangeShapeType="1"/>
          </p:cNvSpPr>
          <p:nvPr/>
        </p:nvSpPr>
        <p:spPr bwMode="auto">
          <a:xfrm flipH="1">
            <a:off x="4751442" y="1918273"/>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5" name="Line 206">
            <a:extLst>
              <a:ext uri="{FF2B5EF4-FFF2-40B4-BE49-F238E27FC236}">
                <a16:creationId xmlns:a16="http://schemas.microsoft.com/office/drawing/2014/main" id="{148D29E6-C94A-DC42-8250-908976A5D102}"/>
              </a:ext>
            </a:extLst>
          </p:cNvPr>
          <p:cNvSpPr>
            <a:spLocks noChangeShapeType="1"/>
          </p:cNvSpPr>
          <p:nvPr/>
        </p:nvSpPr>
        <p:spPr bwMode="auto">
          <a:xfrm flipH="1">
            <a:off x="5656317" y="1918273"/>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6" name="Line 207">
            <a:extLst>
              <a:ext uri="{FF2B5EF4-FFF2-40B4-BE49-F238E27FC236}">
                <a16:creationId xmlns:a16="http://schemas.microsoft.com/office/drawing/2014/main" id="{01C6EDDD-38D0-6B49-B717-D2D0A8815C12}"/>
              </a:ext>
            </a:extLst>
          </p:cNvPr>
          <p:cNvSpPr>
            <a:spLocks noChangeShapeType="1"/>
          </p:cNvSpPr>
          <p:nvPr/>
        </p:nvSpPr>
        <p:spPr bwMode="auto">
          <a:xfrm flipH="1">
            <a:off x="6792967" y="1918273"/>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7" name="Freeform 208">
            <a:extLst>
              <a:ext uri="{FF2B5EF4-FFF2-40B4-BE49-F238E27FC236}">
                <a16:creationId xmlns:a16="http://schemas.microsoft.com/office/drawing/2014/main" id="{13411482-5915-9549-9E0F-94906C9234B0}"/>
              </a:ext>
            </a:extLst>
          </p:cNvPr>
          <p:cNvSpPr>
            <a:spLocks/>
          </p:cNvSpPr>
          <p:nvPr/>
        </p:nvSpPr>
        <p:spPr bwMode="auto">
          <a:xfrm>
            <a:off x="5742042" y="2254823"/>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8" name="Freeform 209">
            <a:extLst>
              <a:ext uri="{FF2B5EF4-FFF2-40B4-BE49-F238E27FC236}">
                <a16:creationId xmlns:a16="http://schemas.microsoft.com/office/drawing/2014/main" id="{1F9C292F-8EBB-3541-9B89-E1F31CD174E4}"/>
              </a:ext>
            </a:extLst>
          </p:cNvPr>
          <p:cNvSpPr>
            <a:spLocks/>
          </p:cNvSpPr>
          <p:nvPr/>
        </p:nvSpPr>
        <p:spPr bwMode="auto">
          <a:xfrm>
            <a:off x="4875267" y="2248473"/>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9" name="Rectangle 44">
            <a:extLst>
              <a:ext uri="{FF2B5EF4-FFF2-40B4-BE49-F238E27FC236}">
                <a16:creationId xmlns:a16="http://schemas.microsoft.com/office/drawing/2014/main" id="{7320EA55-A59E-E248-A70B-FDBD113905C5}"/>
              </a:ext>
            </a:extLst>
          </p:cNvPr>
          <p:cNvSpPr>
            <a:spLocks noChangeArrowheads="1"/>
          </p:cNvSpPr>
          <p:nvPr/>
        </p:nvSpPr>
        <p:spPr bwMode="auto">
          <a:xfrm>
            <a:off x="7086655" y="1823023"/>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750" name="Text Box 45">
            <a:extLst>
              <a:ext uri="{FF2B5EF4-FFF2-40B4-BE49-F238E27FC236}">
                <a16:creationId xmlns:a16="http://schemas.microsoft.com/office/drawing/2014/main" id="{DB61BF90-6CFB-6842-9230-52758DB964BD}"/>
              </a:ext>
            </a:extLst>
          </p:cNvPr>
          <p:cNvSpPr txBox="1">
            <a:spLocks noChangeArrowheads="1"/>
          </p:cNvSpPr>
          <p:nvPr/>
        </p:nvSpPr>
        <p:spPr bwMode="auto">
          <a:xfrm>
            <a:off x="6597705" y="1286448"/>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cable headend</a:t>
            </a:r>
          </a:p>
        </p:txBody>
      </p:sp>
      <p:sp>
        <p:nvSpPr>
          <p:cNvPr id="751" name="Freeform 216">
            <a:extLst>
              <a:ext uri="{FF2B5EF4-FFF2-40B4-BE49-F238E27FC236}">
                <a16:creationId xmlns:a16="http://schemas.microsoft.com/office/drawing/2014/main" id="{5282A8AA-73E0-1047-98E9-0E8A22EB1094}"/>
              </a:ext>
            </a:extLst>
          </p:cNvPr>
          <p:cNvSpPr>
            <a:spLocks/>
          </p:cNvSpPr>
          <p:nvPr/>
        </p:nvSpPr>
        <p:spPr bwMode="auto">
          <a:xfrm>
            <a:off x="7343830" y="2005586"/>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lumMod val="60000"/>
                  <a:lumOff val="40000"/>
                </a:schemeClr>
              </a:gs>
            </a:gsLst>
            <a:lin ang="0" scaled="1"/>
          </a:gra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2" name="Freeform 217">
            <a:extLst>
              <a:ext uri="{FF2B5EF4-FFF2-40B4-BE49-F238E27FC236}">
                <a16:creationId xmlns:a16="http://schemas.microsoft.com/office/drawing/2014/main" id="{7C99B789-7258-6A4A-9F8D-57979E1CEE4E}"/>
              </a:ext>
            </a:extLst>
          </p:cNvPr>
          <p:cNvSpPr>
            <a:spLocks/>
          </p:cNvSpPr>
          <p:nvPr/>
        </p:nvSpPr>
        <p:spPr bwMode="auto">
          <a:xfrm>
            <a:off x="7345417" y="1940498"/>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lumMod val="75000"/>
            </a:schemeClr>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3" name="Line 218">
            <a:extLst>
              <a:ext uri="{FF2B5EF4-FFF2-40B4-BE49-F238E27FC236}">
                <a16:creationId xmlns:a16="http://schemas.microsoft.com/office/drawing/2014/main" id="{B1D16F00-E881-6A47-A6A1-0BBDC19BC901}"/>
              </a:ext>
            </a:extLst>
          </p:cNvPr>
          <p:cNvSpPr>
            <a:spLocks noChangeShapeType="1"/>
          </p:cNvSpPr>
          <p:nvPr/>
        </p:nvSpPr>
        <p:spPr bwMode="auto">
          <a:xfrm flipH="1">
            <a:off x="7670855" y="2064323"/>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4" name="Line 219">
            <a:extLst>
              <a:ext uri="{FF2B5EF4-FFF2-40B4-BE49-F238E27FC236}">
                <a16:creationId xmlns:a16="http://schemas.microsoft.com/office/drawing/2014/main" id="{838FA314-27D9-7A43-996B-E5F93E02DF5E}"/>
              </a:ext>
            </a:extLst>
          </p:cNvPr>
          <p:cNvSpPr>
            <a:spLocks noChangeShapeType="1"/>
          </p:cNvSpPr>
          <p:nvPr/>
        </p:nvSpPr>
        <p:spPr bwMode="auto">
          <a:xfrm>
            <a:off x="7372405" y="2235773"/>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5" name="Freeform 220">
            <a:extLst>
              <a:ext uri="{FF2B5EF4-FFF2-40B4-BE49-F238E27FC236}">
                <a16:creationId xmlns:a16="http://schemas.microsoft.com/office/drawing/2014/main" id="{45C72033-F8DA-3B45-8390-923125718D2A}"/>
              </a:ext>
            </a:extLst>
          </p:cNvPr>
          <p:cNvSpPr>
            <a:spLocks/>
          </p:cNvSpPr>
          <p:nvPr/>
        </p:nvSpPr>
        <p:spPr bwMode="auto">
          <a:xfrm>
            <a:off x="7366055" y="2059561"/>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6" name="Freeform 221">
            <a:extLst>
              <a:ext uri="{FF2B5EF4-FFF2-40B4-BE49-F238E27FC236}">
                <a16:creationId xmlns:a16="http://schemas.microsoft.com/office/drawing/2014/main" id="{19393445-5216-7C45-9B45-58EB5CD3E448}"/>
              </a:ext>
            </a:extLst>
          </p:cNvPr>
          <p:cNvSpPr>
            <a:spLocks/>
          </p:cNvSpPr>
          <p:nvPr/>
        </p:nvSpPr>
        <p:spPr bwMode="auto">
          <a:xfrm flipV="1">
            <a:off x="7366055" y="2296098"/>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7" name="AutoShape 225">
            <a:extLst>
              <a:ext uri="{FF2B5EF4-FFF2-40B4-BE49-F238E27FC236}">
                <a16:creationId xmlns:a16="http://schemas.microsoft.com/office/drawing/2014/main" id="{D5C846CD-8651-7846-BF61-84EC54D4AEB7}"/>
              </a:ext>
            </a:extLst>
          </p:cNvPr>
          <p:cNvSpPr>
            <a:spLocks noChangeArrowheads="1"/>
          </p:cNvSpPr>
          <p:nvPr/>
        </p:nvSpPr>
        <p:spPr bwMode="auto">
          <a:xfrm>
            <a:off x="6946955" y="1559498"/>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802" name="Group 326">
            <a:extLst>
              <a:ext uri="{FF2B5EF4-FFF2-40B4-BE49-F238E27FC236}">
                <a16:creationId xmlns:a16="http://schemas.microsoft.com/office/drawing/2014/main" id="{69F003EB-6D99-1141-ABFE-67460D1B76E9}"/>
              </a:ext>
            </a:extLst>
          </p:cNvPr>
          <p:cNvGrpSpPr>
            <a:grpSpLocks/>
          </p:cNvGrpSpPr>
          <p:nvPr/>
        </p:nvGrpSpPr>
        <p:grpSpPr bwMode="auto">
          <a:xfrm>
            <a:off x="2000305" y="1964311"/>
            <a:ext cx="609600" cy="609600"/>
            <a:chOff x="-44" y="1473"/>
            <a:chExt cx="981" cy="1105"/>
          </a:xfrm>
        </p:grpSpPr>
        <p:pic>
          <p:nvPicPr>
            <p:cNvPr id="803" name="Picture 327" descr="desktop_computer_stylized_medium">
              <a:extLst>
                <a:ext uri="{FF2B5EF4-FFF2-40B4-BE49-F238E27FC236}">
                  <a16:creationId xmlns:a16="http://schemas.microsoft.com/office/drawing/2014/main" id="{BCAB1A26-F538-9E43-9300-98DBF76645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4" name="Freeform 328">
              <a:extLst>
                <a:ext uri="{FF2B5EF4-FFF2-40B4-BE49-F238E27FC236}">
                  <a16:creationId xmlns:a16="http://schemas.microsoft.com/office/drawing/2014/main" id="{DF498DD9-C2F7-E142-A48F-929956C96E98}"/>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59" name="Group 5">
            <a:extLst>
              <a:ext uri="{FF2B5EF4-FFF2-40B4-BE49-F238E27FC236}">
                <a16:creationId xmlns:a16="http://schemas.microsoft.com/office/drawing/2014/main" id="{2F6C783C-0026-4943-BF4A-677BBABDEDED}"/>
              </a:ext>
            </a:extLst>
          </p:cNvPr>
          <p:cNvGrpSpPr>
            <a:grpSpLocks/>
          </p:cNvGrpSpPr>
          <p:nvPr/>
        </p:nvGrpSpPr>
        <p:grpSpPr bwMode="auto">
          <a:xfrm>
            <a:off x="1815284" y="2250058"/>
            <a:ext cx="3092450" cy="1417637"/>
            <a:chOff x="256" y="1443"/>
            <a:chExt cx="1948" cy="893"/>
          </a:xfrm>
        </p:grpSpPr>
        <p:sp>
          <p:nvSpPr>
            <p:cNvPr id="260" name="Text Box 6">
              <a:extLst>
                <a:ext uri="{FF2B5EF4-FFF2-40B4-BE49-F238E27FC236}">
                  <a16:creationId xmlns:a16="http://schemas.microsoft.com/office/drawing/2014/main" id="{3A960207-651B-E74F-9A13-2415AC01B5D5}"/>
                </a:ext>
              </a:extLst>
            </p:cNvPr>
            <p:cNvSpPr txBox="1">
              <a:spLocks noChangeArrowheads="1"/>
            </p:cNvSpPr>
            <p:nvPr/>
          </p:nvSpPr>
          <p:spPr bwMode="auto">
            <a:xfrm>
              <a:off x="256" y="1885"/>
              <a:ext cx="1948"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TV transmitted at different </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frequencies over </a:t>
              </a:r>
              <a:r>
                <a:rPr kumimoji="0" lang="en-US" altLang="en-US" sz="1600" b="0" i="1"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shared </a:t>
              </a:r>
              <a:r>
                <a:rPr kumimoji="0" lang="en-US" altLang="en-US" sz="1600" b="0" i="1"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cable </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distribution network</a:t>
              </a:r>
            </a:p>
          </p:txBody>
        </p:sp>
        <p:sp>
          <p:nvSpPr>
            <p:cNvPr id="261" name="Line 7">
              <a:extLst>
                <a:ext uri="{FF2B5EF4-FFF2-40B4-BE49-F238E27FC236}">
                  <a16:creationId xmlns:a16="http://schemas.microsoft.com/office/drawing/2014/main" id="{FBA0C571-DE6E-AB4E-B457-4EE79045B619}"/>
                </a:ext>
              </a:extLst>
            </p:cNvPr>
            <p:cNvSpPr>
              <a:spLocks noChangeShapeType="1"/>
            </p:cNvSpPr>
            <p:nvPr/>
          </p:nvSpPr>
          <p:spPr bwMode="auto">
            <a:xfrm flipV="1">
              <a:off x="1452" y="1443"/>
              <a:ext cx="282" cy="47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63" name="Rectangle 3">
            <a:extLst>
              <a:ext uri="{FF2B5EF4-FFF2-40B4-BE49-F238E27FC236}">
                <a16:creationId xmlns:a16="http://schemas.microsoft.com/office/drawing/2014/main" id="{65731DA2-5F5C-CE45-8C28-78D072DBA74A}"/>
              </a:ext>
            </a:extLst>
          </p:cNvPr>
          <p:cNvSpPr>
            <a:spLocks noChangeArrowheads="1"/>
          </p:cNvSpPr>
          <p:nvPr/>
        </p:nvSpPr>
        <p:spPr bwMode="auto">
          <a:xfrm>
            <a:off x="952500" y="4196551"/>
            <a:ext cx="11503627" cy="238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87338" marR="0" lvl="0" indent="-287338" algn="l" defTabSz="914400" rtl="0" eaLnBrk="1" fontAlgn="auto" latinLnBrk="0" hangingPunct="1">
              <a:lnSpc>
                <a:spcPct val="95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ＭＳ Ｐゴシック" charset="0"/>
              </a:rPr>
              <a:t>HFC: hybrid fiber coax</a:t>
            </a:r>
          </a:p>
          <a:p>
            <a:pPr marL="682625" marR="0" lvl="1" indent="-225425" algn="l" defTabSz="914400" rtl="0" eaLnBrk="1" fontAlgn="auto" latinLnBrk="0" hangingPunct="1">
              <a:lnSpc>
                <a:spcPct val="95000"/>
              </a:lnSpc>
              <a:spcBef>
                <a:spcPct val="20000"/>
              </a:spcBef>
              <a:spcAft>
                <a:spcPts val="0"/>
              </a:spcAft>
              <a:buClr>
                <a:srgbClr val="000099"/>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ＭＳ Ｐゴシック" charset="0"/>
              </a:rPr>
              <a:t>asymmetric: up to 40 Mbps – 1.2 Gbps downstream transmission rate, 30-100 Mbps upstream transmission rate</a:t>
            </a:r>
          </a:p>
          <a:p>
            <a:pPr marL="342900" marR="0" lvl="0" indent="-342900" algn="l" defTabSz="914400" rtl="0" eaLnBrk="1" fontAlgn="auto" latinLnBrk="0" hangingPunct="1">
              <a:lnSpc>
                <a:spcPct val="95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ＭＳ Ｐゴシック" charset="0"/>
              </a:rPr>
              <a:t>network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ＭＳ Ｐゴシック" charset="0"/>
              </a:rPr>
              <a:t>of cable, fiber attaches homes to ISP router</a:t>
            </a:r>
          </a:p>
          <a:p>
            <a:pPr marL="682625" marR="0" lvl="1" indent="-225425" algn="l" defTabSz="914400" rtl="0" eaLnBrk="1" fontAlgn="auto" latinLnBrk="0" hangingPunct="1">
              <a:lnSpc>
                <a:spcPct val="95000"/>
              </a:lnSpc>
              <a:spcBef>
                <a:spcPct val="20000"/>
              </a:spcBef>
              <a:spcAft>
                <a:spcPts val="0"/>
              </a:spcAft>
              <a:buClr>
                <a:srgbClr val="000099"/>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ＭＳ Ｐゴシック" charset="0"/>
              </a:rPr>
              <a:t>homes </a:t>
            </a:r>
            <a:r>
              <a:rPr kumimoji="0" lang="en-US" sz="24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ＭＳ Ｐゴシック" charset="0"/>
              </a:rPr>
              <a:t>share access network</a:t>
            </a:r>
            <a:r>
              <a:rPr kumimoji="0" lang="en-US" sz="2400" b="0" i="0" u="none" strike="noStrike" kern="1200" cap="none" spc="0" normalizeH="0" baseline="0" noProof="0" dirty="0">
                <a:ln>
                  <a:noFill/>
                </a:ln>
                <a:solidFill>
                  <a:srgbClr val="FF0000"/>
                </a:solidFill>
                <a:effectLst/>
                <a:uLnTx/>
                <a:uFillTx/>
                <a:latin typeface="Calibri" panose="020F0502020204030204"/>
                <a:ea typeface="ＭＳ Ｐゴシック" charset="0"/>
                <a:cs typeface="ＭＳ Ｐゴシック" charset="0"/>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ＭＳ Ｐゴシック" charset="0"/>
              </a:rPr>
              <a:t>to cable headend </a:t>
            </a:r>
          </a:p>
          <a:p>
            <a:pPr marL="742950" marR="0" lvl="1" indent="-285750" algn="l" defTabSz="914400" rtl="0" eaLnBrk="1" fontAlgn="auto" latinLnBrk="0" hangingPunct="1">
              <a:lnSpc>
                <a:spcPct val="85000"/>
              </a:lnSpc>
              <a:spcBef>
                <a:spcPct val="20000"/>
              </a:spcBef>
              <a:spcAft>
                <a:spcPts val="0"/>
              </a:spcAft>
              <a:buClr>
                <a:srgbClr val="000099"/>
              </a:buClr>
              <a:buSzTx/>
              <a:buFont typeface="Wingdings" charset="0"/>
              <a:buNone/>
              <a:tabLst/>
              <a:defRPr/>
            </a:pPr>
            <a:endParaRPr kumimoji="0" lang="en-US" sz="2000" b="0" i="0" u="none" strike="noStrike" kern="1200" cap="none" spc="0" normalizeH="0" baseline="0" noProof="0" dirty="0">
              <a:ln>
                <a:noFill/>
              </a:ln>
              <a:solidFill>
                <a:prstClr val="black"/>
              </a:solidFill>
              <a:effectLst/>
              <a:uLnTx/>
              <a:uFillTx/>
              <a:latin typeface="Gill Sans MT" charset="0"/>
              <a:ea typeface="ＭＳ Ｐゴシック" charset="0"/>
              <a:cs typeface="ＭＳ Ｐゴシック" charset="0"/>
            </a:endParaRPr>
          </a:p>
        </p:txBody>
      </p:sp>
      <p:grpSp>
        <p:nvGrpSpPr>
          <p:cNvPr id="5" name="Group 4">
            <a:extLst>
              <a:ext uri="{FF2B5EF4-FFF2-40B4-BE49-F238E27FC236}">
                <a16:creationId xmlns:a16="http://schemas.microsoft.com/office/drawing/2014/main" id="{425B97A1-27C5-EC40-B34A-476FC38D829B}"/>
              </a:ext>
            </a:extLst>
          </p:cNvPr>
          <p:cNvGrpSpPr/>
          <p:nvPr/>
        </p:nvGrpSpPr>
        <p:grpSpPr>
          <a:xfrm>
            <a:off x="6634372" y="2229423"/>
            <a:ext cx="3584575" cy="1858963"/>
            <a:chOff x="6634372" y="2229423"/>
            <a:chExt cx="3584575" cy="1858963"/>
          </a:xfrm>
        </p:grpSpPr>
        <p:grpSp>
          <p:nvGrpSpPr>
            <p:cNvPr id="256" name="Group 175">
              <a:extLst>
                <a:ext uri="{FF2B5EF4-FFF2-40B4-BE49-F238E27FC236}">
                  <a16:creationId xmlns:a16="http://schemas.microsoft.com/office/drawing/2014/main" id="{C8649510-55E2-8E4D-980F-F2253D56B67B}"/>
                </a:ext>
              </a:extLst>
            </p:cNvPr>
            <p:cNvGrpSpPr>
              <a:grpSpLocks/>
            </p:cNvGrpSpPr>
            <p:nvPr/>
          </p:nvGrpSpPr>
          <p:grpSpPr bwMode="auto">
            <a:xfrm>
              <a:off x="7701172" y="2391348"/>
              <a:ext cx="2517775" cy="508000"/>
              <a:chOff x="3912" y="1484"/>
              <a:chExt cx="1586" cy="320"/>
            </a:xfrm>
          </p:grpSpPr>
          <p:sp>
            <p:nvSpPr>
              <p:cNvPr id="257" name="Line 176">
                <a:extLst>
                  <a:ext uri="{FF2B5EF4-FFF2-40B4-BE49-F238E27FC236}">
                    <a16:creationId xmlns:a16="http://schemas.microsoft.com/office/drawing/2014/main" id="{6C84205A-1EF0-9A40-9DC2-11FBC845B45C}"/>
                  </a:ext>
                </a:extLst>
              </p:cNvPr>
              <p:cNvSpPr>
                <a:spLocks noChangeShapeType="1"/>
              </p:cNvSpPr>
              <p:nvPr/>
            </p:nvSpPr>
            <p:spPr bwMode="auto">
              <a:xfrm flipH="1" flipV="1">
                <a:off x="3912" y="1497"/>
                <a:ext cx="711" cy="9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 name="Text Box 177">
                <a:extLst>
                  <a:ext uri="{FF2B5EF4-FFF2-40B4-BE49-F238E27FC236}">
                    <a16:creationId xmlns:a16="http://schemas.microsoft.com/office/drawing/2014/main" id="{1FDC6261-0139-DC43-8EE8-F1CB71429659}"/>
                  </a:ext>
                </a:extLst>
              </p:cNvPr>
              <p:cNvSpPr txBox="1">
                <a:spLocks noChangeArrowheads="1"/>
              </p:cNvSpPr>
              <p:nvPr/>
            </p:nvSpPr>
            <p:spPr bwMode="auto">
              <a:xfrm>
                <a:off x="4307" y="1484"/>
                <a:ext cx="119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cable modem</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termination system</a:t>
                </a:r>
              </a:p>
            </p:txBody>
          </p:sp>
        </p:grpSp>
        <p:sp>
          <p:nvSpPr>
            <p:cNvPr id="262" name="Text Box 126">
              <a:extLst>
                <a:ext uri="{FF2B5EF4-FFF2-40B4-BE49-F238E27FC236}">
                  <a16:creationId xmlns:a16="http://schemas.microsoft.com/office/drawing/2014/main" id="{87E3F100-F024-1944-A35D-301D8C8A7040}"/>
                </a:ext>
              </a:extLst>
            </p:cNvPr>
            <p:cNvSpPr txBox="1">
              <a:spLocks noChangeArrowheads="1"/>
            </p:cNvSpPr>
            <p:nvPr/>
          </p:nvSpPr>
          <p:spPr bwMode="auto">
            <a:xfrm>
              <a:off x="7086655" y="2478661"/>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CMTS</a:t>
              </a:r>
            </a:p>
          </p:txBody>
        </p:sp>
        <p:sp>
          <p:nvSpPr>
            <p:cNvPr id="255" name="Freeform 174">
              <a:extLst>
                <a:ext uri="{FF2B5EF4-FFF2-40B4-BE49-F238E27FC236}">
                  <a16:creationId xmlns:a16="http://schemas.microsoft.com/office/drawing/2014/main" id="{77071BA4-7575-3044-9EDE-3484F273E281}"/>
                </a:ext>
              </a:extLst>
            </p:cNvPr>
            <p:cNvSpPr>
              <a:spLocks/>
            </p:cNvSpPr>
            <p:nvPr/>
          </p:nvSpPr>
          <p:spPr bwMode="auto">
            <a:xfrm>
              <a:off x="7742447" y="2229423"/>
              <a:ext cx="206375"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F501E124-3E58-B143-B400-8C1CA0410903}"/>
                </a:ext>
              </a:extLst>
            </p:cNvPr>
            <p:cNvGrpSpPr/>
            <p:nvPr/>
          </p:nvGrpSpPr>
          <p:grpSpPr>
            <a:xfrm>
              <a:off x="6634372" y="2940623"/>
              <a:ext cx="2178050" cy="1147763"/>
              <a:chOff x="6634372" y="2940623"/>
              <a:chExt cx="2178050" cy="1147763"/>
            </a:xfrm>
          </p:grpSpPr>
          <p:sp>
            <p:nvSpPr>
              <p:cNvPr id="210" name="Freeform 129">
                <a:extLst>
                  <a:ext uri="{FF2B5EF4-FFF2-40B4-BE49-F238E27FC236}">
                    <a16:creationId xmlns:a16="http://schemas.microsoft.com/office/drawing/2014/main" id="{2714FDDC-4D17-7B45-B269-20EEE62DAB72}"/>
                  </a:ext>
                </a:extLst>
              </p:cNvPr>
              <p:cNvSpPr>
                <a:spLocks/>
              </p:cNvSpPr>
              <p:nvPr/>
            </p:nvSpPr>
            <p:spPr bwMode="auto">
              <a:xfrm>
                <a:off x="6634372" y="2940623"/>
                <a:ext cx="2178050" cy="114776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1" name="Line 130">
                <a:extLst>
                  <a:ext uri="{FF2B5EF4-FFF2-40B4-BE49-F238E27FC236}">
                    <a16:creationId xmlns:a16="http://schemas.microsoft.com/office/drawing/2014/main" id="{97A8AF07-C5B4-6640-B645-1A49ED64702F}"/>
                  </a:ext>
                </a:extLst>
              </p:cNvPr>
              <p:cNvSpPr>
                <a:spLocks noChangeShapeType="1"/>
              </p:cNvSpPr>
              <p:nvPr/>
            </p:nvSpPr>
            <p:spPr bwMode="auto">
              <a:xfrm flipV="1">
                <a:off x="7464635" y="3294636"/>
                <a:ext cx="168275"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2" name="Line 131">
                <a:extLst>
                  <a:ext uri="{FF2B5EF4-FFF2-40B4-BE49-F238E27FC236}">
                    <a16:creationId xmlns:a16="http://schemas.microsoft.com/office/drawing/2014/main" id="{A1E962AC-8FDB-1E4E-BD0F-904307702696}"/>
                  </a:ext>
                </a:extLst>
              </p:cNvPr>
              <p:cNvSpPr>
                <a:spLocks noChangeShapeType="1"/>
              </p:cNvSpPr>
              <p:nvPr/>
            </p:nvSpPr>
            <p:spPr bwMode="auto">
              <a:xfrm>
                <a:off x="7231272" y="3534348"/>
                <a:ext cx="0" cy="114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3" name="Line 132">
                <a:extLst>
                  <a:ext uri="{FF2B5EF4-FFF2-40B4-BE49-F238E27FC236}">
                    <a16:creationId xmlns:a16="http://schemas.microsoft.com/office/drawing/2014/main" id="{4122262E-A7B6-7449-AB95-3FC64C5C2DF3}"/>
                  </a:ext>
                </a:extLst>
              </p:cNvPr>
              <p:cNvSpPr>
                <a:spLocks noChangeShapeType="1"/>
              </p:cNvSpPr>
              <p:nvPr/>
            </p:nvSpPr>
            <p:spPr bwMode="auto">
              <a:xfrm flipV="1">
                <a:off x="7464635" y="3391473"/>
                <a:ext cx="358775"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4" name="Line 133">
                <a:extLst>
                  <a:ext uri="{FF2B5EF4-FFF2-40B4-BE49-F238E27FC236}">
                    <a16:creationId xmlns:a16="http://schemas.microsoft.com/office/drawing/2014/main" id="{7B0F03F2-5671-944D-B9F4-87F926A07AEE}"/>
                  </a:ext>
                </a:extLst>
              </p:cNvPr>
              <p:cNvSpPr>
                <a:spLocks noChangeShapeType="1"/>
              </p:cNvSpPr>
              <p:nvPr/>
            </p:nvSpPr>
            <p:spPr bwMode="auto">
              <a:xfrm>
                <a:off x="7961522" y="3389886"/>
                <a:ext cx="0" cy="271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5" name="Line 134">
                <a:extLst>
                  <a:ext uri="{FF2B5EF4-FFF2-40B4-BE49-F238E27FC236}">
                    <a16:creationId xmlns:a16="http://schemas.microsoft.com/office/drawing/2014/main" id="{F0BA2E1D-EA0D-D24C-9CC5-8122F354D0CC}"/>
                  </a:ext>
                </a:extLst>
              </p:cNvPr>
              <p:cNvSpPr>
                <a:spLocks noChangeShapeType="1"/>
              </p:cNvSpPr>
              <p:nvPr/>
            </p:nvSpPr>
            <p:spPr bwMode="auto">
              <a:xfrm>
                <a:off x="7490035" y="3813748"/>
                <a:ext cx="25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6" name="Line 135">
                <a:extLst>
                  <a:ext uri="{FF2B5EF4-FFF2-40B4-BE49-F238E27FC236}">
                    <a16:creationId xmlns:a16="http://schemas.microsoft.com/office/drawing/2014/main" id="{41C88D92-E893-3547-A895-EE2536756658}"/>
                  </a:ext>
                </a:extLst>
              </p:cNvPr>
              <p:cNvSpPr>
                <a:spLocks noChangeShapeType="1"/>
              </p:cNvSpPr>
              <p:nvPr/>
            </p:nvSpPr>
            <p:spPr bwMode="auto">
              <a:xfrm>
                <a:off x="8245685" y="3801048"/>
                <a:ext cx="24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1" name="Line 172">
                <a:extLst>
                  <a:ext uri="{FF2B5EF4-FFF2-40B4-BE49-F238E27FC236}">
                    <a16:creationId xmlns:a16="http://schemas.microsoft.com/office/drawing/2014/main" id="{1921FCA0-8355-3148-9A13-062F091A4073}"/>
                  </a:ext>
                </a:extLst>
              </p:cNvPr>
              <p:cNvSpPr>
                <a:spLocks noChangeShapeType="1"/>
              </p:cNvSpPr>
              <p:nvPr/>
            </p:nvSpPr>
            <p:spPr bwMode="auto">
              <a:xfrm>
                <a:off x="8510797" y="3797873"/>
                <a:ext cx="242888"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2" name="Text Box 580">
                <a:extLst>
                  <a:ext uri="{FF2B5EF4-FFF2-40B4-BE49-F238E27FC236}">
                    <a16:creationId xmlns:a16="http://schemas.microsoft.com/office/drawing/2014/main" id="{4A3D00CF-E661-5640-9D56-DEC692C4B7F1}"/>
                  </a:ext>
                </a:extLst>
              </p:cNvPr>
              <p:cNvSpPr txBox="1">
                <a:spLocks noChangeArrowheads="1"/>
              </p:cNvSpPr>
              <p:nvPr/>
            </p:nvSpPr>
            <p:spPr bwMode="auto">
              <a:xfrm>
                <a:off x="8207585" y="3191448"/>
                <a:ext cx="552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ISP</a:t>
                </a:r>
              </a:p>
            </p:txBody>
          </p:sp>
          <p:grpSp>
            <p:nvGrpSpPr>
              <p:cNvPr id="302" name="Group 301">
                <a:extLst>
                  <a:ext uri="{FF2B5EF4-FFF2-40B4-BE49-F238E27FC236}">
                    <a16:creationId xmlns:a16="http://schemas.microsoft.com/office/drawing/2014/main" id="{E50386C4-B069-4C43-8CFF-1CE6BF8E6F35}"/>
                  </a:ext>
                </a:extLst>
              </p:cNvPr>
              <p:cNvGrpSpPr/>
              <p:nvPr/>
            </p:nvGrpSpPr>
            <p:grpSpPr>
              <a:xfrm>
                <a:off x="6972551" y="3193191"/>
                <a:ext cx="576221" cy="330754"/>
                <a:chOff x="7493876" y="2774731"/>
                <a:chExt cx="1481958" cy="894622"/>
              </a:xfrm>
            </p:grpSpPr>
            <p:sp>
              <p:nvSpPr>
                <p:cNvPr id="303" name="Freeform 302">
                  <a:extLst>
                    <a:ext uri="{FF2B5EF4-FFF2-40B4-BE49-F238E27FC236}">
                      <a16:creationId xmlns:a16="http://schemas.microsoft.com/office/drawing/2014/main" id="{F6B400F7-8176-5D4D-B79C-399B6657277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04" name="Oval 303">
                  <a:extLst>
                    <a:ext uri="{FF2B5EF4-FFF2-40B4-BE49-F238E27FC236}">
                      <a16:creationId xmlns:a16="http://schemas.microsoft.com/office/drawing/2014/main" id="{D5DD275D-1BBB-DC48-ABA5-EBF01DD85CC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05" name="Group 304">
                  <a:extLst>
                    <a:ext uri="{FF2B5EF4-FFF2-40B4-BE49-F238E27FC236}">
                      <a16:creationId xmlns:a16="http://schemas.microsoft.com/office/drawing/2014/main" id="{2C35B1C2-ED05-8144-83A6-62211C766560}"/>
                    </a:ext>
                  </a:extLst>
                </p:cNvPr>
                <p:cNvGrpSpPr/>
                <p:nvPr/>
              </p:nvGrpSpPr>
              <p:grpSpPr>
                <a:xfrm>
                  <a:off x="7713663" y="2848339"/>
                  <a:ext cx="1042107" cy="425543"/>
                  <a:chOff x="7786941" y="2884917"/>
                  <a:chExt cx="897649" cy="353919"/>
                </a:xfrm>
              </p:grpSpPr>
              <p:sp>
                <p:nvSpPr>
                  <p:cNvPr id="306" name="Freeform 305">
                    <a:extLst>
                      <a:ext uri="{FF2B5EF4-FFF2-40B4-BE49-F238E27FC236}">
                        <a16:creationId xmlns:a16="http://schemas.microsoft.com/office/drawing/2014/main" id="{1AC0CB26-40B8-B844-97B1-817204D299A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Freeform 306">
                    <a:extLst>
                      <a:ext uri="{FF2B5EF4-FFF2-40B4-BE49-F238E27FC236}">
                        <a16:creationId xmlns:a16="http://schemas.microsoft.com/office/drawing/2014/main" id="{3E664694-5EEC-A641-9FCB-53282AB2F2A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8" name="Freeform 307">
                    <a:extLst>
                      <a:ext uri="{FF2B5EF4-FFF2-40B4-BE49-F238E27FC236}">
                        <a16:creationId xmlns:a16="http://schemas.microsoft.com/office/drawing/2014/main" id="{EDC3EEFD-A60B-B649-AC31-2A974A7A0A0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9" name="Freeform 308">
                    <a:extLst>
                      <a:ext uri="{FF2B5EF4-FFF2-40B4-BE49-F238E27FC236}">
                        <a16:creationId xmlns:a16="http://schemas.microsoft.com/office/drawing/2014/main" id="{A78726D5-64F7-814F-A0A5-F2F99379191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10" name="Group 309">
                <a:extLst>
                  <a:ext uri="{FF2B5EF4-FFF2-40B4-BE49-F238E27FC236}">
                    <a16:creationId xmlns:a16="http://schemas.microsoft.com/office/drawing/2014/main" id="{963510FF-BFE8-0848-A3AB-5E8FB082C76A}"/>
                  </a:ext>
                </a:extLst>
              </p:cNvPr>
              <p:cNvGrpSpPr/>
              <p:nvPr/>
            </p:nvGrpSpPr>
            <p:grpSpPr>
              <a:xfrm>
                <a:off x="6955883" y="3598924"/>
                <a:ext cx="576221" cy="330754"/>
                <a:chOff x="7493876" y="2774731"/>
                <a:chExt cx="1481958" cy="894622"/>
              </a:xfrm>
            </p:grpSpPr>
            <p:sp>
              <p:nvSpPr>
                <p:cNvPr id="311" name="Freeform 310">
                  <a:extLst>
                    <a:ext uri="{FF2B5EF4-FFF2-40B4-BE49-F238E27FC236}">
                      <a16:creationId xmlns:a16="http://schemas.microsoft.com/office/drawing/2014/main" id="{C4A019C5-7F53-6647-B1F8-36A9E7850A4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12" name="Oval 311">
                  <a:extLst>
                    <a:ext uri="{FF2B5EF4-FFF2-40B4-BE49-F238E27FC236}">
                      <a16:creationId xmlns:a16="http://schemas.microsoft.com/office/drawing/2014/main" id="{7A90237A-6248-3A4D-8783-2E7C66E68FD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13" name="Group 312">
                  <a:extLst>
                    <a:ext uri="{FF2B5EF4-FFF2-40B4-BE49-F238E27FC236}">
                      <a16:creationId xmlns:a16="http://schemas.microsoft.com/office/drawing/2014/main" id="{0DD0128B-ECE6-4643-A683-4B4324D7E55E}"/>
                    </a:ext>
                  </a:extLst>
                </p:cNvPr>
                <p:cNvGrpSpPr/>
                <p:nvPr/>
              </p:nvGrpSpPr>
              <p:grpSpPr>
                <a:xfrm>
                  <a:off x="7713663" y="2848339"/>
                  <a:ext cx="1042107" cy="425543"/>
                  <a:chOff x="7786941" y="2884917"/>
                  <a:chExt cx="897649" cy="353919"/>
                </a:xfrm>
              </p:grpSpPr>
              <p:sp>
                <p:nvSpPr>
                  <p:cNvPr id="314" name="Freeform 313">
                    <a:extLst>
                      <a:ext uri="{FF2B5EF4-FFF2-40B4-BE49-F238E27FC236}">
                        <a16:creationId xmlns:a16="http://schemas.microsoft.com/office/drawing/2014/main" id="{B5ACBA40-6C98-4D43-AC27-C08351AB55E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5" name="Freeform 314">
                    <a:extLst>
                      <a:ext uri="{FF2B5EF4-FFF2-40B4-BE49-F238E27FC236}">
                        <a16:creationId xmlns:a16="http://schemas.microsoft.com/office/drawing/2014/main" id="{96A02CCB-7BC0-0145-AD57-FC0B4CCE657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6" name="Freeform 315">
                    <a:extLst>
                      <a:ext uri="{FF2B5EF4-FFF2-40B4-BE49-F238E27FC236}">
                        <a16:creationId xmlns:a16="http://schemas.microsoft.com/office/drawing/2014/main" id="{48E39E91-1D0A-B04A-93B2-0FAE0974568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7" name="Freeform 316">
                    <a:extLst>
                      <a:ext uri="{FF2B5EF4-FFF2-40B4-BE49-F238E27FC236}">
                        <a16:creationId xmlns:a16="http://schemas.microsoft.com/office/drawing/2014/main" id="{F00BA411-4D8F-BF47-92F5-D890F7041A7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18" name="Group 317">
                <a:extLst>
                  <a:ext uri="{FF2B5EF4-FFF2-40B4-BE49-F238E27FC236}">
                    <a16:creationId xmlns:a16="http://schemas.microsoft.com/office/drawing/2014/main" id="{51F28CFC-CA6F-D84F-8E80-C98627F34B62}"/>
                  </a:ext>
                </a:extLst>
              </p:cNvPr>
              <p:cNvGrpSpPr/>
              <p:nvPr/>
            </p:nvGrpSpPr>
            <p:grpSpPr>
              <a:xfrm>
                <a:off x="7720114" y="3593282"/>
                <a:ext cx="576221" cy="330754"/>
                <a:chOff x="7493876" y="2774731"/>
                <a:chExt cx="1481958" cy="894622"/>
              </a:xfrm>
            </p:grpSpPr>
            <p:sp>
              <p:nvSpPr>
                <p:cNvPr id="319" name="Freeform 318">
                  <a:extLst>
                    <a:ext uri="{FF2B5EF4-FFF2-40B4-BE49-F238E27FC236}">
                      <a16:creationId xmlns:a16="http://schemas.microsoft.com/office/drawing/2014/main" id="{6F4A5F65-E4F1-0C40-AC07-38C042A8D3A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20" name="Oval 319">
                  <a:extLst>
                    <a:ext uri="{FF2B5EF4-FFF2-40B4-BE49-F238E27FC236}">
                      <a16:creationId xmlns:a16="http://schemas.microsoft.com/office/drawing/2014/main" id="{7960C155-64DA-4F42-8B5E-08FF5CB27C4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21" name="Group 320">
                  <a:extLst>
                    <a:ext uri="{FF2B5EF4-FFF2-40B4-BE49-F238E27FC236}">
                      <a16:creationId xmlns:a16="http://schemas.microsoft.com/office/drawing/2014/main" id="{E00DB61B-002E-9047-BCB1-D94BB8FBCC8E}"/>
                    </a:ext>
                  </a:extLst>
                </p:cNvPr>
                <p:cNvGrpSpPr/>
                <p:nvPr/>
              </p:nvGrpSpPr>
              <p:grpSpPr>
                <a:xfrm>
                  <a:off x="7713663" y="2848339"/>
                  <a:ext cx="1042107" cy="425543"/>
                  <a:chOff x="7786941" y="2884917"/>
                  <a:chExt cx="897649" cy="353919"/>
                </a:xfrm>
              </p:grpSpPr>
              <p:sp>
                <p:nvSpPr>
                  <p:cNvPr id="322" name="Freeform 321">
                    <a:extLst>
                      <a:ext uri="{FF2B5EF4-FFF2-40B4-BE49-F238E27FC236}">
                        <a16:creationId xmlns:a16="http://schemas.microsoft.com/office/drawing/2014/main" id="{0A8FAC80-D4F8-604B-8B67-49E82742418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3" name="Freeform 322">
                    <a:extLst>
                      <a:ext uri="{FF2B5EF4-FFF2-40B4-BE49-F238E27FC236}">
                        <a16:creationId xmlns:a16="http://schemas.microsoft.com/office/drawing/2014/main" id="{7285BE00-18E3-A048-B7ED-22DCE0CFD13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4" name="Freeform 323">
                    <a:extLst>
                      <a:ext uri="{FF2B5EF4-FFF2-40B4-BE49-F238E27FC236}">
                        <a16:creationId xmlns:a16="http://schemas.microsoft.com/office/drawing/2014/main" id="{78129E4B-CB99-694A-A77B-2E22814F235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5" name="Freeform 324">
                    <a:extLst>
                      <a:ext uri="{FF2B5EF4-FFF2-40B4-BE49-F238E27FC236}">
                        <a16:creationId xmlns:a16="http://schemas.microsoft.com/office/drawing/2014/main" id="{B0BDF800-7AEE-A94F-BECE-219E0320E3B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67" name="Group 266">
                <a:extLst>
                  <a:ext uri="{FF2B5EF4-FFF2-40B4-BE49-F238E27FC236}">
                    <a16:creationId xmlns:a16="http://schemas.microsoft.com/office/drawing/2014/main" id="{736946C1-1E2F-DF4A-9F00-C263EE5AE234}"/>
                  </a:ext>
                </a:extLst>
              </p:cNvPr>
              <p:cNvGrpSpPr/>
              <p:nvPr/>
            </p:nvGrpSpPr>
            <p:grpSpPr>
              <a:xfrm>
                <a:off x="7618622" y="3082478"/>
                <a:ext cx="576221" cy="330754"/>
                <a:chOff x="7493876" y="2774731"/>
                <a:chExt cx="1481958" cy="894622"/>
              </a:xfrm>
            </p:grpSpPr>
            <p:sp>
              <p:nvSpPr>
                <p:cNvPr id="276" name="Freeform 275">
                  <a:extLst>
                    <a:ext uri="{FF2B5EF4-FFF2-40B4-BE49-F238E27FC236}">
                      <a16:creationId xmlns:a16="http://schemas.microsoft.com/office/drawing/2014/main" id="{148A40A3-9A45-F842-B673-319FA17C4C7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77" name="Oval 276">
                  <a:extLst>
                    <a:ext uri="{FF2B5EF4-FFF2-40B4-BE49-F238E27FC236}">
                      <a16:creationId xmlns:a16="http://schemas.microsoft.com/office/drawing/2014/main" id="{FA99FC29-A9F6-1D4A-BFA4-3ACEB5227B5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78" name="Group 277">
                  <a:extLst>
                    <a:ext uri="{FF2B5EF4-FFF2-40B4-BE49-F238E27FC236}">
                      <a16:creationId xmlns:a16="http://schemas.microsoft.com/office/drawing/2014/main" id="{3184AD4E-CBF9-304F-B87E-D3672E024874}"/>
                    </a:ext>
                  </a:extLst>
                </p:cNvPr>
                <p:cNvGrpSpPr/>
                <p:nvPr/>
              </p:nvGrpSpPr>
              <p:grpSpPr>
                <a:xfrm>
                  <a:off x="7713663" y="2848339"/>
                  <a:ext cx="1042107" cy="425543"/>
                  <a:chOff x="7786941" y="2884917"/>
                  <a:chExt cx="897649" cy="353919"/>
                </a:xfrm>
              </p:grpSpPr>
              <p:sp>
                <p:nvSpPr>
                  <p:cNvPr id="279" name="Freeform 278">
                    <a:extLst>
                      <a:ext uri="{FF2B5EF4-FFF2-40B4-BE49-F238E27FC236}">
                        <a16:creationId xmlns:a16="http://schemas.microsoft.com/office/drawing/2014/main" id="{1E7C4115-9DB9-B742-ADA0-538B15DFC1D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0" name="Freeform 279">
                    <a:extLst>
                      <a:ext uri="{FF2B5EF4-FFF2-40B4-BE49-F238E27FC236}">
                        <a16:creationId xmlns:a16="http://schemas.microsoft.com/office/drawing/2014/main" id="{CE335472-B8B5-6B49-A72F-A564CB566AC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1" name="Freeform 280">
                    <a:extLst>
                      <a:ext uri="{FF2B5EF4-FFF2-40B4-BE49-F238E27FC236}">
                        <a16:creationId xmlns:a16="http://schemas.microsoft.com/office/drawing/2014/main" id="{15F1BD6F-0F3C-FC44-8552-C4E10F60DAC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2" name="Freeform 281">
                    <a:extLst>
                      <a:ext uri="{FF2B5EF4-FFF2-40B4-BE49-F238E27FC236}">
                        <a16:creationId xmlns:a16="http://schemas.microsoft.com/office/drawing/2014/main" id="{CBD5BA84-60F4-B943-9657-3E980A6686A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sp>
        <p:nvSpPr>
          <p:cNvPr id="175" name="Slide Number Placeholder 5">
            <a:extLst>
              <a:ext uri="{FF2B5EF4-FFF2-40B4-BE49-F238E27FC236}">
                <a16:creationId xmlns:a16="http://schemas.microsoft.com/office/drawing/2014/main" id="{8AB4FB91-7996-6644-8110-7C90425FAA0C}"/>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8</a:t>
            </a:fld>
            <a:endParaRPr lang="en-US" dirty="0"/>
          </a:p>
        </p:txBody>
      </p:sp>
      <p:sp>
        <p:nvSpPr>
          <p:cNvPr id="3" name="TextBox 2"/>
          <p:cNvSpPr txBox="1"/>
          <p:nvPr/>
        </p:nvSpPr>
        <p:spPr>
          <a:xfrm>
            <a:off x="457200" y="6505466"/>
            <a:ext cx="9486058" cy="369332"/>
          </a:xfrm>
          <a:prstGeom prst="rect">
            <a:avLst/>
          </a:prstGeom>
          <a:noFill/>
        </p:spPr>
        <p:txBody>
          <a:bodyPr wrap="none" rtlCol="0">
            <a:spAutoFit/>
          </a:bodyPr>
          <a:lstStyle/>
          <a:p>
            <a:r>
              <a:rPr lang="en-US" dirty="0" smtClean="0">
                <a:solidFill>
                  <a:srgbClr val="C00000"/>
                </a:solidFill>
              </a:rPr>
              <a:t>Why asymmetry: </a:t>
            </a:r>
            <a:r>
              <a:rPr lang="en-US" dirty="0" smtClean="0"/>
              <a:t>https</a:t>
            </a:r>
            <a:r>
              <a:rPr lang="en-US" dirty="0"/>
              <a:t>://www.maketecheasier.com/upload-speeds-slower-than-download-speeds/</a:t>
            </a:r>
          </a:p>
        </p:txBody>
      </p:sp>
    </p:spTree>
    <p:extLst>
      <p:ext uri="{BB962C8B-B14F-4D97-AF65-F5344CB8AC3E}">
        <p14:creationId xmlns:p14="http://schemas.microsoft.com/office/powerpoint/2010/main" val="38698737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156">
            <a:extLst>
              <a:ext uri="{FF2B5EF4-FFF2-40B4-BE49-F238E27FC236}">
                <a16:creationId xmlns:a16="http://schemas.microsoft.com/office/drawing/2014/main" id="{4FE7365B-0CF2-6D4E-8662-17C5789974A9}"/>
              </a:ext>
            </a:extLst>
          </p:cNvPr>
          <p:cNvGrpSpPr/>
          <p:nvPr/>
        </p:nvGrpSpPr>
        <p:grpSpPr>
          <a:xfrm>
            <a:off x="6745014" y="2947413"/>
            <a:ext cx="2178050" cy="1147763"/>
            <a:chOff x="6634372" y="2940623"/>
            <a:chExt cx="2178050" cy="1147763"/>
          </a:xfrm>
        </p:grpSpPr>
        <p:sp>
          <p:nvSpPr>
            <p:cNvPr id="158" name="Freeform 129">
              <a:extLst>
                <a:ext uri="{FF2B5EF4-FFF2-40B4-BE49-F238E27FC236}">
                  <a16:creationId xmlns:a16="http://schemas.microsoft.com/office/drawing/2014/main" id="{40DE505F-8692-0345-9DB0-E86A6C74F03A}"/>
                </a:ext>
              </a:extLst>
            </p:cNvPr>
            <p:cNvSpPr>
              <a:spLocks/>
            </p:cNvSpPr>
            <p:nvPr/>
          </p:nvSpPr>
          <p:spPr bwMode="auto">
            <a:xfrm>
              <a:off x="6634372" y="2940623"/>
              <a:ext cx="2178050" cy="114776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9CDFF9"/>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 name="Line 130">
              <a:extLst>
                <a:ext uri="{FF2B5EF4-FFF2-40B4-BE49-F238E27FC236}">
                  <a16:creationId xmlns:a16="http://schemas.microsoft.com/office/drawing/2014/main" id="{CC1BFC25-D727-AD4D-932D-8009CE2F7FCA}"/>
                </a:ext>
              </a:extLst>
            </p:cNvPr>
            <p:cNvSpPr>
              <a:spLocks noChangeShapeType="1"/>
            </p:cNvSpPr>
            <p:nvPr/>
          </p:nvSpPr>
          <p:spPr bwMode="auto">
            <a:xfrm flipV="1">
              <a:off x="7464635" y="3294636"/>
              <a:ext cx="168275"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 name="Line 131">
              <a:extLst>
                <a:ext uri="{FF2B5EF4-FFF2-40B4-BE49-F238E27FC236}">
                  <a16:creationId xmlns:a16="http://schemas.microsoft.com/office/drawing/2014/main" id="{61F57A9F-0CD0-5C4E-86E8-ADC53B557A3B}"/>
                </a:ext>
              </a:extLst>
            </p:cNvPr>
            <p:cNvSpPr>
              <a:spLocks noChangeShapeType="1"/>
            </p:cNvSpPr>
            <p:nvPr/>
          </p:nvSpPr>
          <p:spPr bwMode="auto">
            <a:xfrm>
              <a:off x="7231272" y="3534348"/>
              <a:ext cx="0" cy="114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 name="Line 132">
              <a:extLst>
                <a:ext uri="{FF2B5EF4-FFF2-40B4-BE49-F238E27FC236}">
                  <a16:creationId xmlns:a16="http://schemas.microsoft.com/office/drawing/2014/main" id="{1718B686-5972-DA46-8450-6B2CB8980D36}"/>
                </a:ext>
              </a:extLst>
            </p:cNvPr>
            <p:cNvSpPr>
              <a:spLocks noChangeShapeType="1"/>
            </p:cNvSpPr>
            <p:nvPr/>
          </p:nvSpPr>
          <p:spPr bwMode="auto">
            <a:xfrm flipV="1">
              <a:off x="7464635" y="3391473"/>
              <a:ext cx="358775"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2" name="Line 133">
              <a:extLst>
                <a:ext uri="{FF2B5EF4-FFF2-40B4-BE49-F238E27FC236}">
                  <a16:creationId xmlns:a16="http://schemas.microsoft.com/office/drawing/2014/main" id="{B42FEC22-AB27-0D42-869D-64B05CD22DA3}"/>
                </a:ext>
              </a:extLst>
            </p:cNvPr>
            <p:cNvSpPr>
              <a:spLocks noChangeShapeType="1"/>
            </p:cNvSpPr>
            <p:nvPr/>
          </p:nvSpPr>
          <p:spPr bwMode="auto">
            <a:xfrm>
              <a:off x="7961522" y="3389886"/>
              <a:ext cx="0" cy="271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3" name="Line 134">
              <a:extLst>
                <a:ext uri="{FF2B5EF4-FFF2-40B4-BE49-F238E27FC236}">
                  <a16:creationId xmlns:a16="http://schemas.microsoft.com/office/drawing/2014/main" id="{CAD79659-4AA7-BF43-AA32-59993085B2B5}"/>
                </a:ext>
              </a:extLst>
            </p:cNvPr>
            <p:cNvSpPr>
              <a:spLocks noChangeShapeType="1"/>
            </p:cNvSpPr>
            <p:nvPr/>
          </p:nvSpPr>
          <p:spPr bwMode="auto">
            <a:xfrm>
              <a:off x="7490035" y="3813748"/>
              <a:ext cx="257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4" name="Line 135">
              <a:extLst>
                <a:ext uri="{FF2B5EF4-FFF2-40B4-BE49-F238E27FC236}">
                  <a16:creationId xmlns:a16="http://schemas.microsoft.com/office/drawing/2014/main" id="{F7F9DB5C-1752-3341-B2E8-C273BF78641C}"/>
                </a:ext>
              </a:extLst>
            </p:cNvPr>
            <p:cNvSpPr>
              <a:spLocks noChangeShapeType="1"/>
            </p:cNvSpPr>
            <p:nvPr/>
          </p:nvSpPr>
          <p:spPr bwMode="auto">
            <a:xfrm>
              <a:off x="8245685" y="3801048"/>
              <a:ext cx="24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Line 172">
              <a:extLst>
                <a:ext uri="{FF2B5EF4-FFF2-40B4-BE49-F238E27FC236}">
                  <a16:creationId xmlns:a16="http://schemas.microsoft.com/office/drawing/2014/main" id="{FFC4002F-4477-624F-8ED5-E93EA6CC0598}"/>
                </a:ext>
              </a:extLst>
            </p:cNvPr>
            <p:cNvSpPr>
              <a:spLocks noChangeShapeType="1"/>
            </p:cNvSpPr>
            <p:nvPr/>
          </p:nvSpPr>
          <p:spPr bwMode="auto">
            <a:xfrm>
              <a:off x="8510797" y="3797873"/>
              <a:ext cx="242888"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 name="Text Box 580">
              <a:extLst>
                <a:ext uri="{FF2B5EF4-FFF2-40B4-BE49-F238E27FC236}">
                  <a16:creationId xmlns:a16="http://schemas.microsoft.com/office/drawing/2014/main" id="{ACBE8DF7-D16E-E14B-90B6-558C55C0DDC5}"/>
                </a:ext>
              </a:extLst>
            </p:cNvPr>
            <p:cNvSpPr txBox="1">
              <a:spLocks noChangeArrowheads="1"/>
            </p:cNvSpPr>
            <p:nvPr/>
          </p:nvSpPr>
          <p:spPr bwMode="auto">
            <a:xfrm>
              <a:off x="8207585" y="3191448"/>
              <a:ext cx="552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ISP</a:t>
              </a:r>
            </a:p>
          </p:txBody>
        </p:sp>
        <p:grpSp>
          <p:nvGrpSpPr>
            <p:cNvPr id="167" name="Group 166">
              <a:extLst>
                <a:ext uri="{FF2B5EF4-FFF2-40B4-BE49-F238E27FC236}">
                  <a16:creationId xmlns:a16="http://schemas.microsoft.com/office/drawing/2014/main" id="{4F16207F-582A-1640-9758-D1D4AB63C1AD}"/>
                </a:ext>
              </a:extLst>
            </p:cNvPr>
            <p:cNvGrpSpPr/>
            <p:nvPr/>
          </p:nvGrpSpPr>
          <p:grpSpPr>
            <a:xfrm>
              <a:off x="6972551" y="3193191"/>
              <a:ext cx="576221" cy="330754"/>
              <a:chOff x="7493876" y="2774731"/>
              <a:chExt cx="1481958" cy="894622"/>
            </a:xfrm>
          </p:grpSpPr>
          <p:sp>
            <p:nvSpPr>
              <p:cNvPr id="192" name="Freeform 191">
                <a:extLst>
                  <a:ext uri="{FF2B5EF4-FFF2-40B4-BE49-F238E27FC236}">
                    <a16:creationId xmlns:a16="http://schemas.microsoft.com/office/drawing/2014/main" id="{8CB87AD0-1F5F-CC48-8F7E-433D23860E6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3" name="Oval 192">
                <a:extLst>
                  <a:ext uri="{FF2B5EF4-FFF2-40B4-BE49-F238E27FC236}">
                    <a16:creationId xmlns:a16="http://schemas.microsoft.com/office/drawing/2014/main" id="{6529692B-F269-C243-BA24-E4BF8FDA899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4" name="Group 193">
                <a:extLst>
                  <a:ext uri="{FF2B5EF4-FFF2-40B4-BE49-F238E27FC236}">
                    <a16:creationId xmlns:a16="http://schemas.microsoft.com/office/drawing/2014/main" id="{351E7744-7123-6D4B-85E6-B3A507AE763C}"/>
                  </a:ext>
                </a:extLst>
              </p:cNvPr>
              <p:cNvGrpSpPr/>
              <p:nvPr/>
            </p:nvGrpSpPr>
            <p:grpSpPr>
              <a:xfrm>
                <a:off x="7713663" y="2848339"/>
                <a:ext cx="1042107" cy="425543"/>
                <a:chOff x="7786941" y="2884917"/>
                <a:chExt cx="897649" cy="353919"/>
              </a:xfrm>
            </p:grpSpPr>
            <p:sp>
              <p:nvSpPr>
                <p:cNvPr id="195" name="Freeform 194">
                  <a:extLst>
                    <a:ext uri="{FF2B5EF4-FFF2-40B4-BE49-F238E27FC236}">
                      <a16:creationId xmlns:a16="http://schemas.microsoft.com/office/drawing/2014/main" id="{D1029CA6-C2F3-FF45-91EF-15AF0F20C04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6" name="Freeform 195">
                  <a:extLst>
                    <a:ext uri="{FF2B5EF4-FFF2-40B4-BE49-F238E27FC236}">
                      <a16:creationId xmlns:a16="http://schemas.microsoft.com/office/drawing/2014/main" id="{51839164-1EE5-804A-8D25-CC2C5B88859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7" name="Freeform 196">
                  <a:extLst>
                    <a:ext uri="{FF2B5EF4-FFF2-40B4-BE49-F238E27FC236}">
                      <a16:creationId xmlns:a16="http://schemas.microsoft.com/office/drawing/2014/main" id="{FF2ADE02-E4B7-1F42-A6D9-9E518AE7455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6B699C31-703A-E049-8445-0251EF0EC7E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8" name="Group 167">
              <a:extLst>
                <a:ext uri="{FF2B5EF4-FFF2-40B4-BE49-F238E27FC236}">
                  <a16:creationId xmlns:a16="http://schemas.microsoft.com/office/drawing/2014/main" id="{112657C9-2B1C-464C-B664-009C9B87C46E}"/>
                </a:ext>
              </a:extLst>
            </p:cNvPr>
            <p:cNvGrpSpPr/>
            <p:nvPr/>
          </p:nvGrpSpPr>
          <p:grpSpPr>
            <a:xfrm>
              <a:off x="6955883" y="3598924"/>
              <a:ext cx="576221" cy="330754"/>
              <a:chOff x="7493876" y="2774731"/>
              <a:chExt cx="1481958" cy="894622"/>
            </a:xfrm>
          </p:grpSpPr>
          <p:sp>
            <p:nvSpPr>
              <p:cNvPr id="185" name="Freeform 184">
                <a:extLst>
                  <a:ext uri="{FF2B5EF4-FFF2-40B4-BE49-F238E27FC236}">
                    <a16:creationId xmlns:a16="http://schemas.microsoft.com/office/drawing/2014/main" id="{45B05C36-2E4E-394B-9F08-B52E1B9FCEC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6" name="Oval 185">
                <a:extLst>
                  <a:ext uri="{FF2B5EF4-FFF2-40B4-BE49-F238E27FC236}">
                    <a16:creationId xmlns:a16="http://schemas.microsoft.com/office/drawing/2014/main" id="{81F630B3-D1BF-5942-81D4-51DE1AA6E5A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7" name="Group 186">
                <a:extLst>
                  <a:ext uri="{FF2B5EF4-FFF2-40B4-BE49-F238E27FC236}">
                    <a16:creationId xmlns:a16="http://schemas.microsoft.com/office/drawing/2014/main" id="{EEB78467-07B5-234D-87F6-94C3F198E0D6}"/>
                  </a:ext>
                </a:extLst>
              </p:cNvPr>
              <p:cNvGrpSpPr/>
              <p:nvPr/>
            </p:nvGrpSpPr>
            <p:grpSpPr>
              <a:xfrm>
                <a:off x="7713663" y="2848339"/>
                <a:ext cx="1042107" cy="425543"/>
                <a:chOff x="7786941" y="2884917"/>
                <a:chExt cx="897649" cy="353919"/>
              </a:xfrm>
            </p:grpSpPr>
            <p:sp>
              <p:nvSpPr>
                <p:cNvPr id="188" name="Freeform 187">
                  <a:extLst>
                    <a:ext uri="{FF2B5EF4-FFF2-40B4-BE49-F238E27FC236}">
                      <a16:creationId xmlns:a16="http://schemas.microsoft.com/office/drawing/2014/main" id="{9D366415-ABBC-F44B-9A8C-EF997C48DA7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9" name="Freeform 188">
                  <a:extLst>
                    <a:ext uri="{FF2B5EF4-FFF2-40B4-BE49-F238E27FC236}">
                      <a16:creationId xmlns:a16="http://schemas.microsoft.com/office/drawing/2014/main" id="{F661368A-D1A5-BD4D-8014-E42D38154A2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88992003-9DD6-FB4A-A6B8-C981B5A1B08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D51EB078-6D1B-A34F-BC6D-1132156447F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2BCDF68D-C756-C842-A015-6B56DEF238B7}"/>
                </a:ext>
              </a:extLst>
            </p:cNvPr>
            <p:cNvGrpSpPr/>
            <p:nvPr/>
          </p:nvGrpSpPr>
          <p:grpSpPr>
            <a:xfrm>
              <a:off x="7720114" y="3593282"/>
              <a:ext cx="576221" cy="330754"/>
              <a:chOff x="7493876" y="2774731"/>
              <a:chExt cx="1481958" cy="894622"/>
            </a:xfrm>
          </p:grpSpPr>
          <p:sp>
            <p:nvSpPr>
              <p:cNvPr id="178" name="Freeform 177">
                <a:extLst>
                  <a:ext uri="{FF2B5EF4-FFF2-40B4-BE49-F238E27FC236}">
                    <a16:creationId xmlns:a16="http://schemas.microsoft.com/office/drawing/2014/main" id="{50934850-2B02-CD47-ABA0-24759729C11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35B062D7-BF74-C14E-B1E8-702BA91D5CA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E0C6A5ED-08F2-4749-9658-C573A2633D76}"/>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59DBE865-2695-8A45-82F3-DEE52966AF3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E3EEAA19-E572-7347-A807-3E19B649573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A5912A8E-8AC5-0A40-B58C-7A1236AB745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84AC52AA-A89D-A548-9B8A-36C520B687A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0" name="Group 169">
              <a:extLst>
                <a:ext uri="{FF2B5EF4-FFF2-40B4-BE49-F238E27FC236}">
                  <a16:creationId xmlns:a16="http://schemas.microsoft.com/office/drawing/2014/main" id="{451DCC0B-CF83-FE4A-B66E-827D2B24DBF9}"/>
                </a:ext>
              </a:extLst>
            </p:cNvPr>
            <p:cNvGrpSpPr/>
            <p:nvPr/>
          </p:nvGrpSpPr>
          <p:grpSpPr>
            <a:xfrm>
              <a:off x="7618622" y="3082478"/>
              <a:ext cx="576221" cy="330754"/>
              <a:chOff x="7493876" y="2774731"/>
              <a:chExt cx="1481958" cy="894622"/>
            </a:xfrm>
          </p:grpSpPr>
          <p:sp>
            <p:nvSpPr>
              <p:cNvPr id="171" name="Freeform 170">
                <a:extLst>
                  <a:ext uri="{FF2B5EF4-FFF2-40B4-BE49-F238E27FC236}">
                    <a16:creationId xmlns:a16="http://schemas.microsoft.com/office/drawing/2014/main" id="{00331BBA-EC67-F64D-BF3C-96A5FBF3D89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2" name="Oval 171">
                <a:extLst>
                  <a:ext uri="{FF2B5EF4-FFF2-40B4-BE49-F238E27FC236}">
                    <a16:creationId xmlns:a16="http://schemas.microsoft.com/office/drawing/2014/main" id="{863117E0-75B3-714A-8A78-456DB99C211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3" name="Group 172">
                <a:extLst>
                  <a:ext uri="{FF2B5EF4-FFF2-40B4-BE49-F238E27FC236}">
                    <a16:creationId xmlns:a16="http://schemas.microsoft.com/office/drawing/2014/main" id="{2E22C89F-90E0-564A-B49C-2943AA77A866}"/>
                  </a:ext>
                </a:extLst>
              </p:cNvPr>
              <p:cNvGrpSpPr/>
              <p:nvPr/>
            </p:nvGrpSpPr>
            <p:grpSpPr>
              <a:xfrm>
                <a:off x="7713663" y="2848339"/>
                <a:ext cx="1042107" cy="425543"/>
                <a:chOff x="7786941" y="2884917"/>
                <a:chExt cx="897649" cy="353919"/>
              </a:xfrm>
            </p:grpSpPr>
            <p:sp>
              <p:nvSpPr>
                <p:cNvPr id="174" name="Freeform 173">
                  <a:extLst>
                    <a:ext uri="{FF2B5EF4-FFF2-40B4-BE49-F238E27FC236}">
                      <a16:creationId xmlns:a16="http://schemas.microsoft.com/office/drawing/2014/main" id="{79344540-AE9B-F845-B49C-C25ABD4D096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46CF243F-7407-9A46-B12E-221427A59A7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1A40EBD6-E642-D14B-AA50-184636F20A0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7" name="Freeform 176">
                  <a:extLst>
                    <a:ext uri="{FF2B5EF4-FFF2-40B4-BE49-F238E27FC236}">
                      <a16:creationId xmlns:a16="http://schemas.microsoft.com/office/drawing/2014/main" id="{ED79DD0B-A70A-4649-9BE9-2ACD3F88BC0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611" name="Title 1">
            <a:extLst>
              <a:ext uri="{FF2B5EF4-FFF2-40B4-BE49-F238E27FC236}">
                <a16:creationId xmlns:a16="http://schemas.microsoft.com/office/drawing/2014/main" id="{C9770F09-EBB8-174E-A6FB-4752E1D92580}"/>
              </a:ext>
            </a:extLst>
          </p:cNvPr>
          <p:cNvSpPr>
            <a:spLocks noGrp="1"/>
          </p:cNvSpPr>
          <p:nvPr>
            <p:ph type="title"/>
          </p:nvPr>
        </p:nvSpPr>
        <p:spPr>
          <a:xfrm>
            <a:off x="419100" y="273146"/>
            <a:ext cx="11430000" cy="894622"/>
          </a:xfrm>
        </p:spPr>
        <p:txBody>
          <a:bodyPr>
            <a:normAutofit/>
          </a:bodyPr>
          <a:lstStyle/>
          <a:p>
            <a:r>
              <a:rPr lang="en-US" altLang="en-US" sz="4800" b="0" dirty="0">
                <a:ea typeface="ＭＳ Ｐゴシック" panose="020B0600070205080204" pitchFamily="34" charset="-128"/>
              </a:rPr>
              <a:t>Access networks: digital subscriber line (DSL)</a:t>
            </a:r>
            <a:endParaRPr lang="en-US" sz="4800" b="0" dirty="0"/>
          </a:p>
        </p:txBody>
      </p:sp>
      <p:sp>
        <p:nvSpPr>
          <p:cNvPr id="95" name="Freeform 3">
            <a:extLst>
              <a:ext uri="{FF2B5EF4-FFF2-40B4-BE49-F238E27FC236}">
                <a16:creationId xmlns:a16="http://schemas.microsoft.com/office/drawing/2014/main" id="{2CC01EB9-754B-CE41-8582-3B2E9CE9F114}"/>
              </a:ext>
            </a:extLst>
          </p:cNvPr>
          <p:cNvSpPr>
            <a:spLocks/>
          </p:cNvSpPr>
          <p:nvPr/>
        </p:nvSpPr>
        <p:spPr bwMode="auto">
          <a:xfrm>
            <a:off x="5902873" y="1444625"/>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Oval 9">
            <a:extLst>
              <a:ext uri="{FF2B5EF4-FFF2-40B4-BE49-F238E27FC236}">
                <a16:creationId xmlns:a16="http://schemas.microsoft.com/office/drawing/2014/main" id="{B627A3EE-6F93-284A-83BB-FE4EAD9D53CD}"/>
              </a:ext>
            </a:extLst>
          </p:cNvPr>
          <p:cNvSpPr>
            <a:spLocks noChangeArrowheads="1"/>
          </p:cNvSpPr>
          <p:nvPr/>
        </p:nvSpPr>
        <p:spPr bwMode="auto">
          <a:xfrm>
            <a:off x="6902998" y="2151063"/>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97" name="Oval 12">
            <a:extLst>
              <a:ext uri="{FF2B5EF4-FFF2-40B4-BE49-F238E27FC236}">
                <a16:creationId xmlns:a16="http://schemas.microsoft.com/office/drawing/2014/main" id="{C57B5EF8-F77C-1B42-AB82-72529296692D}"/>
              </a:ext>
            </a:extLst>
          </p:cNvPr>
          <p:cNvSpPr>
            <a:spLocks noChangeArrowheads="1"/>
          </p:cNvSpPr>
          <p:nvPr/>
        </p:nvSpPr>
        <p:spPr bwMode="auto">
          <a:xfrm>
            <a:off x="7283998" y="1779588"/>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98" name="Line 15">
            <a:extLst>
              <a:ext uri="{FF2B5EF4-FFF2-40B4-BE49-F238E27FC236}">
                <a16:creationId xmlns:a16="http://schemas.microsoft.com/office/drawing/2014/main" id="{61C37BF6-4477-1B43-8E1D-3D1B221EC6A7}"/>
              </a:ext>
            </a:extLst>
          </p:cNvPr>
          <p:cNvSpPr>
            <a:spLocks noChangeShapeType="1"/>
          </p:cNvSpPr>
          <p:nvPr/>
        </p:nvSpPr>
        <p:spPr bwMode="auto">
          <a:xfrm flipV="1">
            <a:off x="6990311" y="1920875"/>
            <a:ext cx="317500" cy="336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Line 16">
            <a:extLst>
              <a:ext uri="{FF2B5EF4-FFF2-40B4-BE49-F238E27FC236}">
                <a16:creationId xmlns:a16="http://schemas.microsoft.com/office/drawing/2014/main" id="{8B677416-ACBA-BE49-99D1-9E00AF65AB46}"/>
              </a:ext>
            </a:extLst>
          </p:cNvPr>
          <p:cNvSpPr>
            <a:spLocks noChangeShapeType="1"/>
          </p:cNvSpPr>
          <p:nvPr/>
        </p:nvSpPr>
        <p:spPr bwMode="auto">
          <a:xfrm>
            <a:off x="7384011" y="1897063"/>
            <a:ext cx="400050" cy="590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Rectangle 44">
            <a:extLst>
              <a:ext uri="{FF2B5EF4-FFF2-40B4-BE49-F238E27FC236}">
                <a16:creationId xmlns:a16="http://schemas.microsoft.com/office/drawing/2014/main" id="{8C3CA799-9994-7B4C-A236-0CBDAF9C4754}"/>
              </a:ext>
            </a:extLst>
          </p:cNvPr>
          <p:cNvSpPr>
            <a:spLocks noChangeArrowheads="1"/>
          </p:cNvSpPr>
          <p:nvPr/>
        </p:nvSpPr>
        <p:spPr bwMode="auto">
          <a:xfrm>
            <a:off x="6182273" y="1900238"/>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01" name="Text Box 45">
            <a:extLst>
              <a:ext uri="{FF2B5EF4-FFF2-40B4-BE49-F238E27FC236}">
                <a16:creationId xmlns:a16="http://schemas.microsoft.com/office/drawing/2014/main" id="{ABC0609F-F95A-6A4D-ACAE-3A0EAA895F3E}"/>
              </a:ext>
            </a:extLst>
          </p:cNvPr>
          <p:cNvSpPr txBox="1">
            <a:spLocks noChangeArrowheads="1"/>
          </p:cNvSpPr>
          <p:nvPr/>
        </p:nvSpPr>
        <p:spPr bwMode="auto">
          <a:xfrm>
            <a:off x="5637761" y="1419225"/>
            <a:ext cx="1925637"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central office</a:t>
            </a:r>
          </a:p>
        </p:txBody>
      </p:sp>
      <p:sp>
        <p:nvSpPr>
          <p:cNvPr id="102" name="Line 14">
            <a:extLst>
              <a:ext uri="{FF2B5EF4-FFF2-40B4-BE49-F238E27FC236}">
                <a16:creationId xmlns:a16="http://schemas.microsoft.com/office/drawing/2014/main" id="{C86E3CF4-AAAA-074D-BAA4-B02F477DCD0E}"/>
              </a:ext>
            </a:extLst>
          </p:cNvPr>
          <p:cNvSpPr>
            <a:spLocks noChangeShapeType="1"/>
          </p:cNvSpPr>
          <p:nvPr/>
        </p:nvSpPr>
        <p:spPr bwMode="auto">
          <a:xfrm flipV="1">
            <a:off x="4288386" y="2306638"/>
            <a:ext cx="1938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Text Box 17">
            <a:extLst>
              <a:ext uri="{FF2B5EF4-FFF2-40B4-BE49-F238E27FC236}">
                <a16:creationId xmlns:a16="http://schemas.microsoft.com/office/drawing/2014/main" id="{840DC24E-DBCB-E94C-8975-B46FBD3E0BE6}"/>
              </a:ext>
            </a:extLst>
          </p:cNvPr>
          <p:cNvSpPr txBox="1">
            <a:spLocks noChangeArrowheads="1"/>
          </p:cNvSpPr>
          <p:nvPr/>
        </p:nvSpPr>
        <p:spPr bwMode="auto">
          <a:xfrm>
            <a:off x="7539586" y="1473200"/>
            <a:ext cx="107473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telephone</a:t>
            </a:r>
          </a:p>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p:txBody>
      </p:sp>
      <p:grpSp>
        <p:nvGrpSpPr>
          <p:cNvPr id="104" name="Group 108">
            <a:extLst>
              <a:ext uri="{FF2B5EF4-FFF2-40B4-BE49-F238E27FC236}">
                <a16:creationId xmlns:a16="http://schemas.microsoft.com/office/drawing/2014/main" id="{218A2C9E-40B0-5943-B5FF-D927729FA1FA}"/>
              </a:ext>
            </a:extLst>
          </p:cNvPr>
          <p:cNvGrpSpPr>
            <a:grpSpLocks/>
          </p:cNvGrpSpPr>
          <p:nvPr/>
        </p:nvGrpSpPr>
        <p:grpSpPr bwMode="auto">
          <a:xfrm>
            <a:off x="6239423" y="2017713"/>
            <a:ext cx="368300" cy="519112"/>
            <a:chOff x="1852" y="2562"/>
            <a:chExt cx="355" cy="471"/>
          </a:xfrm>
        </p:grpSpPr>
        <p:sp>
          <p:nvSpPr>
            <p:cNvPr id="105" name="Freeform 109">
              <a:extLst>
                <a:ext uri="{FF2B5EF4-FFF2-40B4-BE49-F238E27FC236}">
                  <a16:creationId xmlns:a16="http://schemas.microsoft.com/office/drawing/2014/main" id="{45B8912E-0D7C-E043-A9BD-224FD05B1482}"/>
                </a:ext>
              </a:extLst>
            </p:cNvPr>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 name="Freeform 110">
              <a:extLst>
                <a:ext uri="{FF2B5EF4-FFF2-40B4-BE49-F238E27FC236}">
                  <a16:creationId xmlns:a16="http://schemas.microsoft.com/office/drawing/2014/main" id="{C648ABA8-AD4C-7045-B95D-4AFA6789EE18}"/>
                </a:ext>
              </a:extLst>
            </p:cNvPr>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Line 111">
              <a:extLst>
                <a:ext uri="{FF2B5EF4-FFF2-40B4-BE49-F238E27FC236}">
                  <a16:creationId xmlns:a16="http://schemas.microsoft.com/office/drawing/2014/main" id="{880C7F42-24AB-BE42-A8D4-BCF7622D469B}"/>
                </a:ext>
              </a:extLst>
            </p:cNvPr>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 name="Line 112">
              <a:extLst>
                <a:ext uri="{FF2B5EF4-FFF2-40B4-BE49-F238E27FC236}">
                  <a16:creationId xmlns:a16="http://schemas.microsoft.com/office/drawing/2014/main" id="{CB4756AB-EF1F-9E4A-8E5F-FC03EF7B6841}"/>
                </a:ext>
              </a:extLst>
            </p:cNvPr>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Freeform 113">
              <a:extLst>
                <a:ext uri="{FF2B5EF4-FFF2-40B4-BE49-F238E27FC236}">
                  <a16:creationId xmlns:a16="http://schemas.microsoft.com/office/drawing/2014/main" id="{F4FDFC8D-7497-0B4E-BB98-EC6A2F919570}"/>
                </a:ext>
              </a:extLst>
            </p:cNvPr>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Freeform 114">
              <a:extLst>
                <a:ext uri="{FF2B5EF4-FFF2-40B4-BE49-F238E27FC236}">
                  <a16:creationId xmlns:a16="http://schemas.microsoft.com/office/drawing/2014/main" id="{59F7FFFC-6804-A54D-A576-FA1FEBB9A136}"/>
                </a:ext>
              </a:extLst>
            </p:cNvPr>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11" name="Text Box 115">
            <a:extLst>
              <a:ext uri="{FF2B5EF4-FFF2-40B4-BE49-F238E27FC236}">
                <a16:creationId xmlns:a16="http://schemas.microsoft.com/office/drawing/2014/main" id="{C49B2571-785F-8141-BD4A-B30372BAB3EA}"/>
              </a:ext>
            </a:extLst>
          </p:cNvPr>
          <p:cNvSpPr txBox="1">
            <a:spLocks noChangeArrowheads="1"/>
          </p:cNvSpPr>
          <p:nvPr/>
        </p:nvSpPr>
        <p:spPr bwMode="auto">
          <a:xfrm>
            <a:off x="5918748" y="2562225"/>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DSLAM</a:t>
            </a:r>
          </a:p>
        </p:txBody>
      </p:sp>
      <p:grpSp>
        <p:nvGrpSpPr>
          <p:cNvPr id="112" name="Group 118">
            <a:extLst>
              <a:ext uri="{FF2B5EF4-FFF2-40B4-BE49-F238E27FC236}">
                <a16:creationId xmlns:a16="http://schemas.microsoft.com/office/drawing/2014/main" id="{C9BAF3DB-0084-0642-AE8F-E48499FC4E61}"/>
              </a:ext>
            </a:extLst>
          </p:cNvPr>
          <p:cNvGrpSpPr>
            <a:grpSpLocks/>
          </p:cNvGrpSpPr>
          <p:nvPr/>
        </p:nvGrpSpPr>
        <p:grpSpPr bwMode="auto">
          <a:xfrm>
            <a:off x="4980536" y="1304925"/>
            <a:ext cx="796925" cy="658813"/>
            <a:chOff x="1671" y="1861"/>
            <a:chExt cx="502" cy="415"/>
          </a:xfrm>
        </p:grpSpPr>
        <p:sp>
          <p:nvSpPr>
            <p:cNvPr id="113" name="Rectangle 116">
              <a:extLst>
                <a:ext uri="{FF2B5EF4-FFF2-40B4-BE49-F238E27FC236}">
                  <a16:creationId xmlns:a16="http://schemas.microsoft.com/office/drawing/2014/main" id="{BF2CCE2C-7318-3F45-89ED-AC0CE601E4BC}"/>
                </a:ext>
              </a:extLst>
            </p:cNvPr>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14" name="AutoShape 117">
              <a:extLst>
                <a:ext uri="{FF2B5EF4-FFF2-40B4-BE49-F238E27FC236}">
                  <a16:creationId xmlns:a16="http://schemas.microsoft.com/office/drawing/2014/main" id="{7F3ACC6C-EF23-B844-A225-435E1C02C5FD}"/>
                </a:ext>
              </a:extLst>
            </p:cNvPr>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115" name="Freeform 119">
            <a:extLst>
              <a:ext uri="{FF2B5EF4-FFF2-40B4-BE49-F238E27FC236}">
                <a16:creationId xmlns:a16="http://schemas.microsoft.com/office/drawing/2014/main" id="{AE2A4503-59F8-EE45-A067-8713395B9C4D}"/>
              </a:ext>
            </a:extLst>
          </p:cNvPr>
          <p:cNvSpPr>
            <a:spLocks/>
          </p:cNvSpPr>
          <p:nvPr/>
        </p:nvSpPr>
        <p:spPr bwMode="auto">
          <a:xfrm>
            <a:off x="5583786" y="1893888"/>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6" name="Line 120">
            <a:extLst>
              <a:ext uri="{FF2B5EF4-FFF2-40B4-BE49-F238E27FC236}">
                <a16:creationId xmlns:a16="http://schemas.microsoft.com/office/drawing/2014/main" id="{D69F4117-7839-1943-A5FE-926B01D84B78}"/>
              </a:ext>
            </a:extLst>
          </p:cNvPr>
          <p:cNvSpPr>
            <a:spLocks noChangeShapeType="1"/>
          </p:cNvSpPr>
          <p:nvPr/>
        </p:nvSpPr>
        <p:spPr bwMode="auto">
          <a:xfrm>
            <a:off x="6612486" y="2259013"/>
            <a:ext cx="377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7" name="Freeform 123">
            <a:extLst>
              <a:ext uri="{FF2B5EF4-FFF2-40B4-BE49-F238E27FC236}">
                <a16:creationId xmlns:a16="http://schemas.microsoft.com/office/drawing/2014/main" id="{71A3F73C-866C-2049-9C1B-445DBD854DB4}"/>
              </a:ext>
            </a:extLst>
          </p:cNvPr>
          <p:cNvSpPr>
            <a:spLocks/>
          </p:cNvSpPr>
          <p:nvPr/>
        </p:nvSpPr>
        <p:spPr bwMode="auto">
          <a:xfrm>
            <a:off x="6612486" y="2327275"/>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18" name="Group 135">
            <a:extLst>
              <a:ext uri="{FF2B5EF4-FFF2-40B4-BE49-F238E27FC236}">
                <a16:creationId xmlns:a16="http://schemas.microsoft.com/office/drawing/2014/main" id="{7DC11D2E-7EFC-264E-9DA3-A2DC76738630}"/>
              </a:ext>
            </a:extLst>
          </p:cNvPr>
          <p:cNvGrpSpPr>
            <a:grpSpLocks/>
          </p:cNvGrpSpPr>
          <p:nvPr/>
        </p:nvGrpSpPr>
        <p:grpSpPr bwMode="auto">
          <a:xfrm>
            <a:off x="2375448" y="2384425"/>
            <a:ext cx="3117850" cy="1611313"/>
            <a:chOff x="490" y="1538"/>
            <a:chExt cx="1964" cy="1015"/>
          </a:xfrm>
        </p:grpSpPr>
        <p:sp>
          <p:nvSpPr>
            <p:cNvPr id="119" name="Text Box 124">
              <a:extLst>
                <a:ext uri="{FF2B5EF4-FFF2-40B4-BE49-F238E27FC236}">
                  <a16:creationId xmlns:a16="http://schemas.microsoft.com/office/drawing/2014/main" id="{F820F6C6-093F-9C4E-AB3B-6C47EF093FC5}"/>
                </a:ext>
              </a:extLst>
            </p:cNvPr>
            <p:cNvSpPr txBox="1">
              <a:spLocks noChangeArrowheads="1"/>
            </p:cNvSpPr>
            <p:nvPr/>
          </p:nvSpPr>
          <p:spPr bwMode="auto">
            <a:xfrm>
              <a:off x="490" y="2102"/>
              <a:ext cx="1809"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voice, data transmitted</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different frequencies over</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dedicated </a:t>
              </a:r>
              <a:r>
                <a:rPr kumimoji="0" lang="en-US" altLang="en-US" sz="1600" b="0" i="1"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line to central office</a:t>
              </a:r>
            </a:p>
          </p:txBody>
        </p:sp>
        <p:sp>
          <p:nvSpPr>
            <p:cNvPr id="120" name="Line 125">
              <a:extLst>
                <a:ext uri="{FF2B5EF4-FFF2-40B4-BE49-F238E27FC236}">
                  <a16:creationId xmlns:a16="http://schemas.microsoft.com/office/drawing/2014/main" id="{B265F954-771D-354D-8226-0A3C1F05D93D}"/>
                </a:ext>
              </a:extLst>
            </p:cNvPr>
            <p:cNvSpPr>
              <a:spLocks noChangeShapeType="1"/>
            </p:cNvSpPr>
            <p:nvPr/>
          </p:nvSpPr>
          <p:spPr bwMode="auto">
            <a:xfrm flipV="1">
              <a:off x="2093" y="1538"/>
              <a:ext cx="361" cy="58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21" name="Rectangle 52">
            <a:extLst>
              <a:ext uri="{FF2B5EF4-FFF2-40B4-BE49-F238E27FC236}">
                <a16:creationId xmlns:a16="http://schemas.microsoft.com/office/drawing/2014/main" id="{2727FB33-7506-E74E-B6C6-D1B4CA8AE42F}"/>
              </a:ext>
            </a:extLst>
          </p:cNvPr>
          <p:cNvSpPr>
            <a:spLocks noChangeArrowheads="1"/>
          </p:cNvSpPr>
          <p:nvPr/>
        </p:nvSpPr>
        <p:spPr bwMode="auto">
          <a:xfrm>
            <a:off x="1010672" y="4004660"/>
            <a:ext cx="10515599"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38188" indent="-280988">
              <a:defRPr sz="2400">
                <a:solidFill>
                  <a:schemeClr val="tx1"/>
                </a:solidFill>
                <a:latin typeface="Arial" panose="020B0604020202020204" pitchFamily="34" charset="0"/>
                <a:ea typeface="ＭＳ Ｐゴシック" panose="020B0600070205080204" pitchFamily="34" charset="-128"/>
              </a:defRPr>
            </a:lvl2pPr>
            <a:lvl3pPr marL="1147763" indent="-233363">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ct val="20000"/>
              </a:spcBef>
              <a:spcAft>
                <a:spcPts val="0"/>
              </a:spcAft>
              <a:buClr>
                <a:srgbClr val="ED7D31"/>
              </a:buClr>
              <a:buSzPct val="85000"/>
              <a:buFontTx/>
              <a:buNone/>
              <a:tabLst/>
              <a:defRPr/>
            </a:pPr>
            <a:endParaRPr kumimoji="0" lang="en-US" altLang="en-US" sz="2400" b="0" i="0" u="none" strike="noStrike" kern="1200" cap="none" spc="0" normalizeH="0" baseline="0" noProof="0" dirty="0">
              <a:ln>
                <a:noFill/>
              </a:ln>
              <a:solidFill>
                <a:srgbClr val="FF0000"/>
              </a:solidFill>
              <a:effectLst/>
              <a:uLnTx/>
              <a:uFillTx/>
              <a:latin typeface="Comic Sans MS" panose="030F0902030302020204" pitchFamily="66" charset="0"/>
              <a:ea typeface="ＭＳ Ｐゴシック" panose="020B0600070205080204" pitchFamily="34" charset="-128"/>
              <a:cs typeface="+mn-cs"/>
            </a:endParaRPr>
          </a:p>
          <a:p>
            <a:pPr marL="738188" marR="0" lvl="1" indent="-219075" algn="l" defTabSz="914400" rtl="0" eaLnBrk="1" fontAlgn="auto" latinLnBrk="0" hangingPunct="1">
              <a:lnSpc>
                <a:spcPct val="95000"/>
              </a:lnSpc>
              <a:spcBef>
                <a:spcPct val="2000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use </a:t>
            </a:r>
            <a:r>
              <a:rPr kumimoji="0" lang="en-US" altLang="en-US"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existing</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telephone line to central office DSLAM</a:t>
            </a:r>
          </a:p>
          <a:p>
            <a:pPr marL="1147763" marR="0" lvl="2" indent="-233363" algn="l" defTabSz="914400" rtl="0" eaLnBrk="1" fontAlgn="auto" latinLnBrk="0" hangingPunct="1">
              <a:lnSpc>
                <a:spcPct val="95000"/>
              </a:lnSpc>
              <a:spcBef>
                <a:spcPct val="20000"/>
              </a:spcBef>
              <a:spcAft>
                <a:spcPts val="0"/>
              </a:spcAft>
              <a:buClr>
                <a:srgbClr val="000099"/>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data over DSL phone line goes to Internet</a:t>
            </a:r>
          </a:p>
          <a:p>
            <a:pPr marL="1147763" marR="0" lvl="2" indent="-233363" algn="l" defTabSz="914400" rtl="0" eaLnBrk="1" fontAlgn="auto" latinLnBrk="0" hangingPunct="1">
              <a:lnSpc>
                <a:spcPct val="95000"/>
              </a:lnSpc>
              <a:spcBef>
                <a:spcPct val="20000"/>
              </a:spcBef>
              <a:spcAft>
                <a:spcPts val="0"/>
              </a:spcAft>
              <a:buClr>
                <a:srgbClr val="000099"/>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voice over DSL phone line goes to telephone net</a:t>
            </a:r>
          </a:p>
          <a:p>
            <a:pPr marL="738188" marR="0" lvl="1" indent="-219075" algn="l" defTabSz="914400" rtl="0" eaLnBrk="1" fontAlgn="auto" latinLnBrk="0" hangingPunct="1">
              <a:lnSpc>
                <a:spcPct val="95000"/>
              </a:lnSpc>
              <a:spcBef>
                <a:spcPct val="2000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24-52 Mbps dedicated downstream transmission rate </a:t>
            </a:r>
          </a:p>
          <a:p>
            <a:pPr marL="738188" marR="0" lvl="1" indent="-219075" algn="l" defTabSz="914400" rtl="0" eaLnBrk="1" fontAlgn="auto" latinLnBrk="0" hangingPunct="1">
              <a:lnSpc>
                <a:spcPct val="95000"/>
              </a:lnSpc>
              <a:spcBef>
                <a:spcPct val="2000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3.5-16 Mbps dedicated upstream transmission rate</a:t>
            </a:r>
          </a:p>
        </p:txBody>
      </p:sp>
      <p:sp>
        <p:nvSpPr>
          <p:cNvPr id="122" name="Rectangle 90">
            <a:extLst>
              <a:ext uri="{FF2B5EF4-FFF2-40B4-BE49-F238E27FC236}">
                <a16:creationId xmlns:a16="http://schemas.microsoft.com/office/drawing/2014/main" id="{2B92D0F8-9673-174E-ABDD-490B4CD83240}"/>
              </a:ext>
            </a:extLst>
          </p:cNvPr>
          <p:cNvSpPr>
            <a:spLocks noChangeArrowheads="1"/>
          </p:cNvSpPr>
          <p:nvPr/>
        </p:nvSpPr>
        <p:spPr bwMode="auto">
          <a:xfrm>
            <a:off x="2835823" y="1757363"/>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23" name="Line 7">
            <a:extLst>
              <a:ext uri="{FF2B5EF4-FFF2-40B4-BE49-F238E27FC236}">
                <a16:creationId xmlns:a16="http://schemas.microsoft.com/office/drawing/2014/main" id="{C21251FC-E166-AC42-B133-BE3F95DBDFE2}"/>
              </a:ext>
            </a:extLst>
          </p:cNvPr>
          <p:cNvSpPr>
            <a:spLocks noChangeShapeType="1"/>
          </p:cNvSpPr>
          <p:nvPr/>
        </p:nvSpPr>
        <p:spPr bwMode="auto">
          <a:xfrm flipV="1">
            <a:off x="3321598" y="2308225"/>
            <a:ext cx="365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4" name="Text Box 39">
            <a:extLst>
              <a:ext uri="{FF2B5EF4-FFF2-40B4-BE49-F238E27FC236}">
                <a16:creationId xmlns:a16="http://schemas.microsoft.com/office/drawing/2014/main" id="{D8496936-8AB9-684C-9A18-7A7544551DDD}"/>
              </a:ext>
            </a:extLst>
          </p:cNvPr>
          <p:cNvSpPr txBox="1">
            <a:spLocks noChangeArrowheads="1"/>
          </p:cNvSpPr>
          <p:nvPr/>
        </p:nvSpPr>
        <p:spPr bwMode="auto">
          <a:xfrm>
            <a:off x="3583536" y="2414588"/>
            <a:ext cx="7747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DSL</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modem</a:t>
            </a:r>
          </a:p>
        </p:txBody>
      </p:sp>
      <p:sp>
        <p:nvSpPr>
          <p:cNvPr id="125" name="Text Box 41">
            <a:extLst>
              <a:ext uri="{FF2B5EF4-FFF2-40B4-BE49-F238E27FC236}">
                <a16:creationId xmlns:a16="http://schemas.microsoft.com/office/drawing/2014/main" id="{EADDD86B-745F-024B-9185-ADF0A40570D1}"/>
              </a:ext>
            </a:extLst>
          </p:cNvPr>
          <p:cNvSpPr txBox="1">
            <a:spLocks noChangeArrowheads="1"/>
          </p:cNvSpPr>
          <p:nvPr/>
        </p:nvSpPr>
        <p:spPr bwMode="auto">
          <a:xfrm>
            <a:off x="4261398" y="2438400"/>
            <a:ext cx="7064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splitter</a:t>
            </a:r>
          </a:p>
        </p:txBody>
      </p:sp>
      <p:grpSp>
        <p:nvGrpSpPr>
          <p:cNvPr id="126" name="Group 94">
            <a:extLst>
              <a:ext uri="{FF2B5EF4-FFF2-40B4-BE49-F238E27FC236}">
                <a16:creationId xmlns:a16="http://schemas.microsoft.com/office/drawing/2014/main" id="{B8E4BADE-83DB-6E48-8758-3C586A60214D}"/>
              </a:ext>
            </a:extLst>
          </p:cNvPr>
          <p:cNvGrpSpPr>
            <a:grpSpLocks/>
          </p:cNvGrpSpPr>
          <p:nvPr/>
        </p:nvGrpSpPr>
        <p:grpSpPr bwMode="auto">
          <a:xfrm>
            <a:off x="3677198" y="2195513"/>
            <a:ext cx="614363" cy="220662"/>
            <a:chOff x="322" y="890"/>
            <a:chExt cx="872" cy="339"/>
          </a:xfrm>
        </p:grpSpPr>
        <p:sp>
          <p:nvSpPr>
            <p:cNvPr id="127" name="Rectangle 95">
              <a:extLst>
                <a:ext uri="{FF2B5EF4-FFF2-40B4-BE49-F238E27FC236}">
                  <a16:creationId xmlns:a16="http://schemas.microsoft.com/office/drawing/2014/main" id="{EF4650A9-E136-A746-BBB1-8E2CB021FC15}"/>
                </a:ext>
              </a:extLst>
            </p:cNvPr>
            <p:cNvSpPr>
              <a:spLocks noChangeArrowheads="1"/>
            </p:cNvSpPr>
            <p:nvPr/>
          </p:nvSpPr>
          <p:spPr bwMode="auto">
            <a:xfrm>
              <a:off x="322" y="1005"/>
              <a:ext cx="872" cy="224"/>
            </a:xfrm>
            <a:prstGeom prst="rect">
              <a:avLst/>
            </a:prstGeom>
            <a:solidFill>
              <a:schemeClr val="bg1">
                <a:lumMod val="75000"/>
              </a:schemeClr>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28" name="Rectangle 96">
              <a:extLst>
                <a:ext uri="{FF2B5EF4-FFF2-40B4-BE49-F238E27FC236}">
                  <a16:creationId xmlns:a16="http://schemas.microsoft.com/office/drawing/2014/main" id="{D0CF841A-8554-624D-86A1-1E42B847F646}"/>
                </a:ext>
              </a:extLst>
            </p:cNvPr>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29" name="Rectangle 97">
              <a:extLst>
                <a:ext uri="{FF2B5EF4-FFF2-40B4-BE49-F238E27FC236}">
                  <a16:creationId xmlns:a16="http://schemas.microsoft.com/office/drawing/2014/main" id="{3FD8358D-90D2-0B45-973D-DDA1E5D9553C}"/>
                </a:ext>
              </a:extLst>
            </p:cNvPr>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30" name="Rectangle 98">
              <a:extLst>
                <a:ext uri="{FF2B5EF4-FFF2-40B4-BE49-F238E27FC236}">
                  <a16:creationId xmlns:a16="http://schemas.microsoft.com/office/drawing/2014/main" id="{22A39A62-0617-DE41-B483-0B36601B1B04}"/>
                </a:ext>
              </a:extLst>
            </p:cNvPr>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31" name="Rectangle 99">
              <a:extLst>
                <a:ext uri="{FF2B5EF4-FFF2-40B4-BE49-F238E27FC236}">
                  <a16:creationId xmlns:a16="http://schemas.microsoft.com/office/drawing/2014/main" id="{70CBDBDE-EA6B-AD4F-9BBC-19A5D1E28AFB}"/>
                </a:ext>
              </a:extLst>
            </p:cNvPr>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32" name="AutoShape 100">
              <a:extLst>
                <a:ext uri="{FF2B5EF4-FFF2-40B4-BE49-F238E27FC236}">
                  <a16:creationId xmlns:a16="http://schemas.microsoft.com/office/drawing/2014/main" id="{9E5FC757-6FA6-7344-948E-99FB53AF99C6}"/>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8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3" name="AutoShape 102">
            <a:extLst>
              <a:ext uri="{FF2B5EF4-FFF2-40B4-BE49-F238E27FC236}">
                <a16:creationId xmlns:a16="http://schemas.microsoft.com/office/drawing/2014/main" id="{CC195EEC-FB36-F24B-A858-23772E742026}"/>
              </a:ext>
            </a:extLst>
          </p:cNvPr>
          <p:cNvSpPr>
            <a:spLocks noChangeArrowheads="1"/>
          </p:cNvSpPr>
          <p:nvPr/>
        </p:nvSpPr>
        <p:spPr bwMode="auto">
          <a:xfrm>
            <a:off x="2553248" y="1346200"/>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34" name="Rectangle 103">
            <a:extLst>
              <a:ext uri="{FF2B5EF4-FFF2-40B4-BE49-F238E27FC236}">
                <a16:creationId xmlns:a16="http://schemas.microsoft.com/office/drawing/2014/main" id="{E92D772C-9AFC-9349-9025-8376CFF02765}"/>
              </a:ext>
            </a:extLst>
          </p:cNvPr>
          <p:cNvSpPr>
            <a:spLocks noChangeArrowheads="1"/>
          </p:cNvSpPr>
          <p:nvPr/>
        </p:nvSpPr>
        <p:spPr bwMode="auto">
          <a:xfrm>
            <a:off x="4531273" y="2246313"/>
            <a:ext cx="166688" cy="144462"/>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35" name="Freeform 104">
            <a:extLst>
              <a:ext uri="{FF2B5EF4-FFF2-40B4-BE49-F238E27FC236}">
                <a16:creationId xmlns:a16="http://schemas.microsoft.com/office/drawing/2014/main" id="{31C23065-7938-0F48-81C0-C7E9438F805C}"/>
              </a:ext>
            </a:extLst>
          </p:cNvPr>
          <p:cNvSpPr>
            <a:spLocks/>
          </p:cNvSpPr>
          <p:nvPr/>
        </p:nvSpPr>
        <p:spPr bwMode="auto">
          <a:xfrm>
            <a:off x="4007398" y="1801813"/>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36" name="Object 3">
            <a:extLst>
              <a:ext uri="{FF2B5EF4-FFF2-40B4-BE49-F238E27FC236}">
                <a16:creationId xmlns:a16="http://schemas.microsoft.com/office/drawing/2014/main" id="{5697AB3B-F080-8640-9CE2-419B33C50CF8}"/>
              </a:ext>
            </a:extLst>
          </p:cNvPr>
          <p:cNvGraphicFramePr>
            <a:graphicFrameLocks noChangeAspect="1"/>
          </p:cNvGraphicFramePr>
          <p:nvPr/>
        </p:nvGraphicFramePr>
        <p:xfrm>
          <a:off x="3667673" y="1598613"/>
          <a:ext cx="490538" cy="369887"/>
        </p:xfrm>
        <a:graphic>
          <a:graphicData uri="http://schemas.openxmlformats.org/presentationml/2006/ole">
            <mc:AlternateContent xmlns:mc="http://schemas.openxmlformats.org/markup-compatibility/2006">
              <mc:Choice xmlns:v="urn:schemas-microsoft-com:vml" Requires="v">
                <p:oleObj spid="_x0000_s10502" name="Clip" r:id="rId4" imgW="9131300" imgH="6438900" progId="MS_ClipArt_Gallery.2">
                  <p:embed/>
                </p:oleObj>
              </mc:Choice>
              <mc:Fallback>
                <p:oleObj name="Clip" r:id="rId4" imgW="9131300" imgH="6438900" progId="MS_ClipArt_Gallery.2">
                  <p:embed/>
                  <p:pic>
                    <p:nvPicPr>
                      <p:cNvPr id="136" name="Object 3">
                        <a:extLst>
                          <a:ext uri="{FF2B5EF4-FFF2-40B4-BE49-F238E27FC236}">
                            <a16:creationId xmlns:a16="http://schemas.microsoft.com/office/drawing/2014/main" id="{5697AB3B-F080-8640-9CE2-419B33C50C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7673" y="1598613"/>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37" name="Line 130">
            <a:extLst>
              <a:ext uri="{FF2B5EF4-FFF2-40B4-BE49-F238E27FC236}">
                <a16:creationId xmlns:a16="http://schemas.microsoft.com/office/drawing/2014/main" id="{EB0812CC-AFEC-F147-B616-6659B4656ADC}"/>
              </a:ext>
            </a:extLst>
          </p:cNvPr>
          <p:cNvSpPr>
            <a:spLocks noChangeShapeType="1"/>
          </p:cNvSpPr>
          <p:nvPr/>
        </p:nvSpPr>
        <p:spPr bwMode="auto">
          <a:xfrm flipH="1">
            <a:off x="4294736" y="2308225"/>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8" name="AutoShape 131">
            <a:extLst>
              <a:ext uri="{FF2B5EF4-FFF2-40B4-BE49-F238E27FC236}">
                <a16:creationId xmlns:a16="http://schemas.microsoft.com/office/drawing/2014/main" id="{4A782F57-90A1-0546-906A-779DD46840D3}"/>
              </a:ext>
            </a:extLst>
          </p:cNvPr>
          <p:cNvSpPr>
            <a:spLocks noChangeArrowheads="1"/>
          </p:cNvSpPr>
          <p:nvPr/>
        </p:nvSpPr>
        <p:spPr bwMode="auto">
          <a:xfrm>
            <a:off x="6042573" y="1646238"/>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139" name="Group 136">
            <a:extLst>
              <a:ext uri="{FF2B5EF4-FFF2-40B4-BE49-F238E27FC236}">
                <a16:creationId xmlns:a16="http://schemas.microsoft.com/office/drawing/2014/main" id="{C3294CA0-A83A-DA46-8A62-EBF0F7BF323E}"/>
              </a:ext>
            </a:extLst>
          </p:cNvPr>
          <p:cNvGrpSpPr>
            <a:grpSpLocks/>
          </p:cNvGrpSpPr>
          <p:nvPr/>
        </p:nvGrpSpPr>
        <p:grpSpPr bwMode="auto">
          <a:xfrm>
            <a:off x="5275811" y="2809875"/>
            <a:ext cx="1323975" cy="1174750"/>
            <a:chOff x="2317" y="1806"/>
            <a:chExt cx="834" cy="740"/>
          </a:xfrm>
        </p:grpSpPr>
        <p:sp>
          <p:nvSpPr>
            <p:cNvPr id="140" name="Line 132">
              <a:extLst>
                <a:ext uri="{FF2B5EF4-FFF2-40B4-BE49-F238E27FC236}">
                  <a16:creationId xmlns:a16="http://schemas.microsoft.com/office/drawing/2014/main" id="{7ACA0D7A-9A8B-164D-8196-0D58A33B101B}"/>
                </a:ext>
              </a:extLst>
            </p:cNvPr>
            <p:cNvSpPr>
              <a:spLocks noChangeShapeType="1"/>
            </p:cNvSpPr>
            <p:nvPr/>
          </p:nvSpPr>
          <p:spPr bwMode="auto">
            <a:xfrm flipV="1">
              <a:off x="2671" y="1806"/>
              <a:ext cx="268" cy="4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Text Box 133">
              <a:extLst>
                <a:ext uri="{FF2B5EF4-FFF2-40B4-BE49-F238E27FC236}">
                  <a16:creationId xmlns:a16="http://schemas.microsoft.com/office/drawing/2014/main" id="{217BB671-44AF-9E41-AB6C-D8AD58156A6B}"/>
                </a:ext>
              </a:extLst>
            </p:cNvPr>
            <p:cNvSpPr txBox="1">
              <a:spLocks noChangeArrowheads="1"/>
            </p:cNvSpPr>
            <p:nvPr/>
          </p:nvSpPr>
          <p:spPr bwMode="auto">
            <a:xfrm>
              <a:off x="2317" y="2226"/>
              <a:ext cx="834"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DSL access </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multiplexer</a:t>
              </a:r>
            </a:p>
          </p:txBody>
        </p:sp>
      </p:grpSp>
      <p:grpSp>
        <p:nvGrpSpPr>
          <p:cNvPr id="142" name="Group 141">
            <a:extLst>
              <a:ext uri="{FF2B5EF4-FFF2-40B4-BE49-F238E27FC236}">
                <a16:creationId xmlns:a16="http://schemas.microsoft.com/office/drawing/2014/main" id="{FAAF6165-084E-AD4E-9369-2E1C7C7F794B}"/>
              </a:ext>
            </a:extLst>
          </p:cNvPr>
          <p:cNvGrpSpPr>
            <a:grpSpLocks/>
          </p:cNvGrpSpPr>
          <p:nvPr/>
        </p:nvGrpSpPr>
        <p:grpSpPr bwMode="auto">
          <a:xfrm>
            <a:off x="2740573" y="1985963"/>
            <a:ext cx="642938" cy="644525"/>
            <a:chOff x="-44" y="1473"/>
            <a:chExt cx="981" cy="1105"/>
          </a:xfrm>
        </p:grpSpPr>
        <p:pic>
          <p:nvPicPr>
            <p:cNvPr id="143" name="Picture 142" descr="desktop_computer_stylized_medium">
              <a:extLst>
                <a:ext uri="{FF2B5EF4-FFF2-40B4-BE49-F238E27FC236}">
                  <a16:creationId xmlns:a16="http://schemas.microsoft.com/office/drawing/2014/main" id="{AB8FFE91-63AE-D84F-86AA-964095AB9A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 name="Freeform 143">
              <a:extLst>
                <a:ext uri="{FF2B5EF4-FFF2-40B4-BE49-F238E27FC236}">
                  <a16:creationId xmlns:a16="http://schemas.microsoft.com/office/drawing/2014/main" id="{F37A1DB2-D794-F84F-AC85-6EB60FF36CDD}"/>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45" name="Slide Number Placeholder 5">
            <a:extLst>
              <a:ext uri="{FF2B5EF4-FFF2-40B4-BE49-F238E27FC236}">
                <a16:creationId xmlns:a16="http://schemas.microsoft.com/office/drawing/2014/main" id="{C1DD55C4-45D3-C345-BFAA-DE78A84DF0F3}"/>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9</a:t>
            </a:fld>
            <a:endParaRPr lang="en-US" dirty="0"/>
          </a:p>
        </p:txBody>
      </p:sp>
    </p:spTree>
    <p:extLst>
      <p:ext uri="{BB962C8B-B14F-4D97-AF65-F5344CB8AC3E}">
        <p14:creationId xmlns:p14="http://schemas.microsoft.com/office/powerpoint/2010/main" val="55711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1">
                                            <p:txEl>
                                              <p:pRg st="4" end="4"/>
                                            </p:txEl>
                                          </p:spTgt>
                                        </p:tgtEl>
                                        <p:attrNameLst>
                                          <p:attrName>style.visibility</p:attrName>
                                        </p:attrNameLst>
                                      </p:cBhvr>
                                      <p:to>
                                        <p:strVal val="visible"/>
                                      </p:to>
                                    </p:set>
                                    <p:animEffect transition="in" filter="dissolve">
                                      <p:cBhvr>
                                        <p:cTn id="7" dur="500"/>
                                        <p:tgtEl>
                                          <p:spTgt spid="121">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21">
                                            <p:txEl>
                                              <p:pRg st="5" end="5"/>
                                            </p:txEl>
                                          </p:spTgt>
                                        </p:tgtEl>
                                        <p:attrNameLst>
                                          <p:attrName>style.visibility</p:attrName>
                                        </p:attrNameLst>
                                      </p:cBhvr>
                                      <p:to>
                                        <p:strVal val="visible"/>
                                      </p:to>
                                    </p:set>
                                    <p:animEffect transition="in" filter="dissolve">
                                      <p:cBhvr>
                                        <p:cTn id="10" dur="500"/>
                                        <p:tgtEl>
                                          <p:spTgt spid="1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19390</TotalTime>
  <Words>2700</Words>
  <Application>Microsoft Office PowerPoint</Application>
  <PresentationFormat>Widescreen</PresentationFormat>
  <Paragraphs>824</Paragraphs>
  <Slides>30</Slides>
  <Notes>30</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7" baseType="lpstr">
      <vt:lpstr>Microsoft JhengHei</vt:lpstr>
      <vt:lpstr>MS PGothic</vt:lpstr>
      <vt:lpstr>MS PGothic</vt:lpstr>
      <vt:lpstr>游ゴシック</vt:lpstr>
      <vt:lpstr>游ゴシック Light</vt:lpstr>
      <vt:lpstr>Arial</vt:lpstr>
      <vt:lpstr>Calibri</vt:lpstr>
      <vt:lpstr>Calibri Light</vt:lpstr>
      <vt:lpstr>Candara</vt:lpstr>
      <vt:lpstr>Comic Sans MS</vt:lpstr>
      <vt:lpstr>Gill Sans MT</vt:lpstr>
      <vt:lpstr>TeXGyreAdventor</vt:lpstr>
      <vt:lpstr>Times New Roman</vt:lpstr>
      <vt:lpstr>Wingdings</vt:lpstr>
      <vt:lpstr>Wingdings 2</vt:lpstr>
      <vt:lpstr>Office Theme</vt:lpstr>
      <vt:lpstr>Clip</vt:lpstr>
      <vt:lpstr>Computer Networks </vt:lpstr>
      <vt:lpstr>Chapter 1: roadmap</vt:lpstr>
      <vt:lpstr>A closer look at Internet structure</vt:lpstr>
      <vt:lpstr>A closer look at Internet structure</vt:lpstr>
      <vt:lpstr>A closer look at Internet structure</vt:lpstr>
      <vt:lpstr>Access networks and physical media</vt:lpstr>
      <vt:lpstr>Access networks: cable-based access</vt:lpstr>
      <vt:lpstr>Access networks: cable-based access</vt:lpstr>
      <vt:lpstr>Access networks: digital subscriber line (DSL)</vt:lpstr>
      <vt:lpstr>Access networks: home networks</vt:lpstr>
      <vt:lpstr>Wireless access networks</vt:lpstr>
      <vt:lpstr>Access networks: enterprise networks</vt:lpstr>
      <vt:lpstr>Access networks: data center networks</vt:lpstr>
      <vt:lpstr>Host: sends packets of data</vt:lpstr>
      <vt:lpstr>Links: physical media</vt:lpstr>
      <vt:lpstr>Links: physical media</vt:lpstr>
      <vt:lpstr>Links: physical media</vt:lpstr>
      <vt:lpstr>Chapter 1: roadmap</vt:lpstr>
      <vt:lpstr>The network core</vt:lpstr>
      <vt:lpstr>Two key network-core functions</vt:lpstr>
      <vt:lpstr>PowerPoint Presentation</vt:lpstr>
      <vt:lpstr>PowerPoint Presentation</vt:lpstr>
      <vt:lpstr>Packet-switching: store-and-forward</vt:lpstr>
      <vt:lpstr>Packet-switching: queueing</vt:lpstr>
      <vt:lpstr>Packet-switching: queueing</vt:lpstr>
      <vt:lpstr>Alternative to packet switching: circuit switching</vt:lpstr>
      <vt:lpstr>Circuit switching: FDM and TDM</vt:lpstr>
      <vt:lpstr>Packet switching versus circuit switching</vt:lpstr>
      <vt:lpstr>Packet switching versus circuit switching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Subhan Ullah</cp:lastModifiedBy>
  <cp:revision>494</cp:revision>
  <dcterms:created xsi:type="dcterms:W3CDTF">2020-01-18T07:24:59Z</dcterms:created>
  <dcterms:modified xsi:type="dcterms:W3CDTF">2022-08-30T05:31:28Z</dcterms:modified>
</cp:coreProperties>
</file>